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d54135dc6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fd2570dca4b1e"/>
  </p:sldMasterIdLst>
  <p:sldIdLst>
    <p:sldId xmlns:r="http://schemas.openxmlformats.org/officeDocument/2006/relationships" id="256" r:id="Rbb8b7c1083584f62"/>
    <p:sldId xmlns:r="http://schemas.openxmlformats.org/officeDocument/2006/relationships" id="257" r:id="Rc8d6587fec5f4c45"/>
    <p:sldId xmlns:r="http://schemas.openxmlformats.org/officeDocument/2006/relationships" id="258" r:id="Ra7729050319340dc"/>
    <p:sldId xmlns:r="http://schemas.openxmlformats.org/officeDocument/2006/relationships" id="259" r:id="R01c820f7422b466e"/>
    <p:sldId xmlns:r="http://schemas.openxmlformats.org/officeDocument/2006/relationships" id="260" r:id="R0c4a6c55c7af4e9e"/>
    <p:sldId xmlns:r="http://schemas.openxmlformats.org/officeDocument/2006/relationships" id="261" r:id="Rbf3dd0ad48434476"/>
    <p:sldId xmlns:r="http://schemas.openxmlformats.org/officeDocument/2006/relationships" id="262" r:id="R70e177ca6e9d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fd2570dca4b1e" /><Relationship Type="http://schemas.openxmlformats.org/officeDocument/2006/relationships/slide" Target="/ppt/slides/slide1.xml" Id="Rbb8b7c1083584f62" /><Relationship Type="http://schemas.openxmlformats.org/officeDocument/2006/relationships/slide" Target="/ppt/slides/slide2.xml" Id="Rc8d6587fec5f4c45" /><Relationship Type="http://schemas.openxmlformats.org/officeDocument/2006/relationships/slide" Target="/ppt/slides/slide3.xml" Id="Ra7729050319340dc" /><Relationship Type="http://schemas.openxmlformats.org/officeDocument/2006/relationships/slide" Target="/ppt/slides/slide4.xml" Id="R01c820f7422b466e" /><Relationship Type="http://schemas.openxmlformats.org/officeDocument/2006/relationships/slide" Target="/ppt/slides/slide5.xml" Id="R0c4a6c55c7af4e9e" /><Relationship Type="http://schemas.openxmlformats.org/officeDocument/2006/relationships/slide" Target="/ppt/slides/slide6.xml" Id="Rbf3dd0ad48434476" /><Relationship Type="http://schemas.openxmlformats.org/officeDocument/2006/relationships/slide" Target="/ppt/slides/slide7.xml" Id="R70e177ca6e9d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73725b0de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755fa3e34035" /><Relationship Type="http://schemas.openxmlformats.org/officeDocument/2006/relationships/theme" Target="/ppt/slideMasters/theme/theme1.xml" Id="Rd14d76039824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9755fa3e3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7b52d51b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6ce8fbca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d28efd614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adafb92c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090ca996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19788bb2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6878ac85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SVÆRI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SVÆRI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Braatens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lise@ymirlabs.com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925 288 012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SVÆRI AS</a:t>
            </a:r>
          </a:p>
        </p:txBody>
      </p:sp>
    </p:spTree>
  </p:cSld>
  <p:clrMapOvr>
    <a:masterClrMapping xmlns:a="http://schemas.openxmlformats.org/drawingml/2006/main"/>
  </p:clrMapOvr>
</p:sld>
</file>