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c618f139d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53ca8c6db4a98"/>
  </p:sldMasterIdLst>
  <p:sldIdLst>
    <p:sldId xmlns:r="http://schemas.openxmlformats.org/officeDocument/2006/relationships" id="256" r:id="Rb3cedcd35860426c"/>
    <p:sldId xmlns:r="http://schemas.openxmlformats.org/officeDocument/2006/relationships" id="257" r:id="Rc7821861d7354f04"/>
    <p:sldId xmlns:r="http://schemas.openxmlformats.org/officeDocument/2006/relationships" id="258" r:id="R47484c792bdc4e47"/>
    <p:sldId xmlns:r="http://schemas.openxmlformats.org/officeDocument/2006/relationships" id="259" r:id="R4da58d4917e44144"/>
    <p:sldId xmlns:r="http://schemas.openxmlformats.org/officeDocument/2006/relationships" id="260" r:id="Rb3f373009d394b6d"/>
    <p:sldId xmlns:r="http://schemas.openxmlformats.org/officeDocument/2006/relationships" id="261" r:id="Rc1fe4833ff224475"/>
    <p:sldId xmlns:r="http://schemas.openxmlformats.org/officeDocument/2006/relationships" id="262" r:id="Rc8c68f424ead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53ca8c6db4a98" /><Relationship Type="http://schemas.openxmlformats.org/officeDocument/2006/relationships/slide" Target="/ppt/slides/slide1.xml" Id="Rb3cedcd35860426c" /><Relationship Type="http://schemas.openxmlformats.org/officeDocument/2006/relationships/slide" Target="/ppt/slides/slide2.xml" Id="Rc7821861d7354f04" /><Relationship Type="http://schemas.openxmlformats.org/officeDocument/2006/relationships/slide" Target="/ppt/slides/slide3.xml" Id="R47484c792bdc4e47" /><Relationship Type="http://schemas.openxmlformats.org/officeDocument/2006/relationships/slide" Target="/ppt/slides/slide4.xml" Id="R4da58d4917e44144" /><Relationship Type="http://schemas.openxmlformats.org/officeDocument/2006/relationships/slide" Target="/ppt/slides/slide5.xml" Id="Rb3f373009d394b6d" /><Relationship Type="http://schemas.openxmlformats.org/officeDocument/2006/relationships/slide" Target="/ppt/slides/slide6.xml" Id="Rc1fe4833ff224475" /><Relationship Type="http://schemas.openxmlformats.org/officeDocument/2006/relationships/slide" Target="/ppt/slides/slide7.xml" Id="Rc8c68f424ead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e40c8c94f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10683bea462d" /><Relationship Type="http://schemas.openxmlformats.org/officeDocument/2006/relationships/theme" Target="/ppt/slideMasters/theme/theme1.xml" Id="R024b6914adea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b10683bea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d7098bd7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ab328f6c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83ca800e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58b8ac38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98a5c76f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552cac9c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46232f9f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BESI MUR OG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BESI MUR OG GRAVING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HAZIRI BESIM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 MUR OG GRAVING AS</a:t>
            </a:r>
          </a:p>
        </p:txBody>
      </p:sp>
    </p:spTree>
  </p:cSld>
  <p:clrMapOvr>
    <a:masterClrMapping xmlns:a="http://schemas.openxmlformats.org/drawingml/2006/main"/>
  </p:clrMapOvr>
</p:sld>
</file>