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da63f5aaf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e4fb49e5a4de6"/>
  </p:sldMasterIdLst>
  <p:sldIdLst>
    <p:sldId xmlns:r="http://schemas.openxmlformats.org/officeDocument/2006/relationships" id="256" r:id="R31fee91e4346493a"/>
    <p:sldId xmlns:r="http://schemas.openxmlformats.org/officeDocument/2006/relationships" id="257" r:id="Rd9dae42c80124127"/>
    <p:sldId xmlns:r="http://schemas.openxmlformats.org/officeDocument/2006/relationships" id="258" r:id="Rdfa04804647444c9"/>
    <p:sldId xmlns:r="http://schemas.openxmlformats.org/officeDocument/2006/relationships" id="259" r:id="R50dbd552cc8e498e"/>
    <p:sldId xmlns:r="http://schemas.openxmlformats.org/officeDocument/2006/relationships" id="260" r:id="R9c92e26254b84846"/>
    <p:sldId xmlns:r="http://schemas.openxmlformats.org/officeDocument/2006/relationships" id="261" r:id="Re518b7da583d4238"/>
    <p:sldId xmlns:r="http://schemas.openxmlformats.org/officeDocument/2006/relationships" id="262" r:id="R949b730d810a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e4fb49e5a4de6" /><Relationship Type="http://schemas.openxmlformats.org/officeDocument/2006/relationships/slide" Target="/ppt/slides/slide1.xml" Id="R31fee91e4346493a" /><Relationship Type="http://schemas.openxmlformats.org/officeDocument/2006/relationships/slide" Target="/ppt/slides/slide2.xml" Id="Rd9dae42c80124127" /><Relationship Type="http://schemas.openxmlformats.org/officeDocument/2006/relationships/slide" Target="/ppt/slides/slide3.xml" Id="Rdfa04804647444c9" /><Relationship Type="http://schemas.openxmlformats.org/officeDocument/2006/relationships/slide" Target="/ppt/slides/slide4.xml" Id="R50dbd552cc8e498e" /><Relationship Type="http://schemas.openxmlformats.org/officeDocument/2006/relationships/slide" Target="/ppt/slides/slide5.xml" Id="R9c92e26254b84846" /><Relationship Type="http://schemas.openxmlformats.org/officeDocument/2006/relationships/slide" Target="/ppt/slides/slide6.xml" Id="Re518b7da583d4238" /><Relationship Type="http://schemas.openxmlformats.org/officeDocument/2006/relationships/slide" Target="/ppt/slides/slide7.xml" Id="R949b730d810a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5b8a4944d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587b219494259" /><Relationship Type="http://schemas.openxmlformats.org/officeDocument/2006/relationships/theme" Target="/ppt/slideMasters/theme/theme1.xml" Id="R4277496556d0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587b21949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92f0300df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ec494e096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b8aa47bc9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2d6663bda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b24f77dde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74ecb3bc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949b5f612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JANMID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JANMID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497 431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MIDTGÅRD JAN R ALVÆR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Richard Midtgård, Sjosidevegen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925 294 667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JANMID AS</a:t>
            </a:r>
          </a:p>
        </p:txBody>
      </p:sp>
    </p:spTree>
  </p:cSld>
  <p:clrMapOvr>
    <a:masterClrMapping xmlns:a="http://schemas.openxmlformats.org/drawingml/2006/main"/>
  </p:clrMapOvr>
</p:sld>
</file>