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31d556b61340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bc703ac3544c2b"/>
  </p:sldMasterIdLst>
  <p:sldIdLst>
    <p:sldId xmlns:r="http://schemas.openxmlformats.org/officeDocument/2006/relationships" id="256" r:id="R3976947d47a6475e"/>
    <p:sldId xmlns:r="http://schemas.openxmlformats.org/officeDocument/2006/relationships" id="257" r:id="R930b21b612514895"/>
    <p:sldId xmlns:r="http://schemas.openxmlformats.org/officeDocument/2006/relationships" id="258" r:id="Rab6e23b2a2484cd3"/>
    <p:sldId xmlns:r="http://schemas.openxmlformats.org/officeDocument/2006/relationships" id="259" r:id="Rb94bb093dc634294"/>
    <p:sldId xmlns:r="http://schemas.openxmlformats.org/officeDocument/2006/relationships" id="260" r:id="R19667135d4254dde"/>
    <p:sldId xmlns:r="http://schemas.openxmlformats.org/officeDocument/2006/relationships" id="261" r:id="R20a65e3a3efc44cd"/>
    <p:sldId xmlns:r="http://schemas.openxmlformats.org/officeDocument/2006/relationships" id="262" r:id="R1ec34ec4ade743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bc703ac3544c2b" /><Relationship Type="http://schemas.openxmlformats.org/officeDocument/2006/relationships/slide" Target="/ppt/slides/slide1.xml" Id="R3976947d47a6475e" /><Relationship Type="http://schemas.openxmlformats.org/officeDocument/2006/relationships/slide" Target="/ppt/slides/slide2.xml" Id="R930b21b612514895" /><Relationship Type="http://schemas.openxmlformats.org/officeDocument/2006/relationships/slide" Target="/ppt/slides/slide3.xml" Id="Rab6e23b2a2484cd3" /><Relationship Type="http://schemas.openxmlformats.org/officeDocument/2006/relationships/slide" Target="/ppt/slides/slide4.xml" Id="Rb94bb093dc634294" /><Relationship Type="http://schemas.openxmlformats.org/officeDocument/2006/relationships/slide" Target="/ppt/slides/slide5.xml" Id="R19667135d4254dde" /><Relationship Type="http://schemas.openxmlformats.org/officeDocument/2006/relationships/slide" Target="/ppt/slides/slide6.xml" Id="R20a65e3a3efc44cd" /><Relationship Type="http://schemas.openxmlformats.org/officeDocument/2006/relationships/slide" Target="/ppt/slides/slide7.xml" Id="R1ec34ec4ade743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4e8fd9a29a43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599bd2b13448c" /><Relationship Type="http://schemas.openxmlformats.org/officeDocument/2006/relationships/theme" Target="/ppt/slideMasters/theme/theme1.xml" Id="Ra2fb91cad36b41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f599bd2b1344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bd2cec09a4d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d0ef40ce441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a08488efd4f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8545d181a47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f37316a6c43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d32703b424f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6c8142f3342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BEKKAN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BEKKAN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BEKKAN CAPITAL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BEKKAN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BEKKAN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BEKKAN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−117 055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80 945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BEKKAN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BEKKIS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KANIC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BEKKAN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Billingstadåsen 31A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925 294 713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BEKKAN CAPITAL AS</a:t>
            </a:r>
          </a:p>
        </p:txBody>
      </p:sp>
    </p:spTree>
  </p:cSld>
  <p:clrMapOvr>
    <a:masterClrMapping xmlns:a="http://schemas.openxmlformats.org/drawingml/2006/main"/>
  </p:clrMapOvr>
</p:sld>
</file>