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b20d8c602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2fde20dfe4d23"/>
  </p:sldMasterIdLst>
  <p:sldIdLst>
    <p:sldId xmlns:r="http://schemas.openxmlformats.org/officeDocument/2006/relationships" id="256" r:id="Rdf85c1e5d7cf4aa6"/>
    <p:sldId xmlns:r="http://schemas.openxmlformats.org/officeDocument/2006/relationships" id="257" r:id="R9e397c9291d74d01"/>
    <p:sldId xmlns:r="http://schemas.openxmlformats.org/officeDocument/2006/relationships" id="258" r:id="Re35c2528df3c4b12"/>
    <p:sldId xmlns:r="http://schemas.openxmlformats.org/officeDocument/2006/relationships" id="259" r:id="Rb3e05438c94c4fee"/>
    <p:sldId xmlns:r="http://schemas.openxmlformats.org/officeDocument/2006/relationships" id="260" r:id="R1aca189449204021"/>
    <p:sldId xmlns:r="http://schemas.openxmlformats.org/officeDocument/2006/relationships" id="261" r:id="Rbb64d452ebd24675"/>
    <p:sldId xmlns:r="http://schemas.openxmlformats.org/officeDocument/2006/relationships" id="262" r:id="Rbd3074dfeb91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2fde20dfe4d23" /><Relationship Type="http://schemas.openxmlformats.org/officeDocument/2006/relationships/slide" Target="/ppt/slides/slide1.xml" Id="Rdf85c1e5d7cf4aa6" /><Relationship Type="http://schemas.openxmlformats.org/officeDocument/2006/relationships/slide" Target="/ppt/slides/slide2.xml" Id="R9e397c9291d74d01" /><Relationship Type="http://schemas.openxmlformats.org/officeDocument/2006/relationships/slide" Target="/ppt/slides/slide3.xml" Id="Re35c2528df3c4b12" /><Relationship Type="http://schemas.openxmlformats.org/officeDocument/2006/relationships/slide" Target="/ppt/slides/slide4.xml" Id="Rb3e05438c94c4fee" /><Relationship Type="http://schemas.openxmlformats.org/officeDocument/2006/relationships/slide" Target="/ppt/slides/slide5.xml" Id="R1aca189449204021" /><Relationship Type="http://schemas.openxmlformats.org/officeDocument/2006/relationships/slide" Target="/ppt/slides/slide6.xml" Id="Rbb64d452ebd24675" /><Relationship Type="http://schemas.openxmlformats.org/officeDocument/2006/relationships/slide" Target="/ppt/slides/slide7.xml" Id="Rbd3074dfeb91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c747915c7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63688cf4e4118" /><Relationship Type="http://schemas.openxmlformats.org/officeDocument/2006/relationships/theme" Target="/ppt/slideMasters/theme/theme1.xml" Id="Ra957225d1757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63688cf4e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7a9694757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c54b1967e41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bd11931be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06f0da3b442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3428b45be40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8c439a01e48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bb73d7db945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SAFETY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SAFETY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SAFETY ENGINEERING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SAFETY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SAFETY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SAFETY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24 093 927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4 456 350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3 748 540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9 260 505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17 590 854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SAFETY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STØLTUN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SAFETY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925 296 236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SAFETY ENGINEERING AS</a:t>
            </a:r>
          </a:p>
        </p:txBody>
      </p:sp>
    </p:spTree>
  </p:cSld>
  <p:clrMapOvr>
    <a:masterClrMapping xmlns:a="http://schemas.openxmlformats.org/drawingml/2006/main"/>
  </p:clrMapOvr>
</p:sld>
</file>