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dacb8c1cf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8093144d24707"/>
  </p:sldMasterIdLst>
  <p:sldIdLst>
    <p:sldId xmlns:r="http://schemas.openxmlformats.org/officeDocument/2006/relationships" id="256" r:id="Racbbf2800add4295"/>
    <p:sldId xmlns:r="http://schemas.openxmlformats.org/officeDocument/2006/relationships" id="257" r:id="Re2f8bd27951e45b4"/>
    <p:sldId xmlns:r="http://schemas.openxmlformats.org/officeDocument/2006/relationships" id="258" r:id="R5ad6a3c1a9f547f6"/>
    <p:sldId xmlns:r="http://schemas.openxmlformats.org/officeDocument/2006/relationships" id="259" r:id="Rc640ebdac6944fa1"/>
    <p:sldId xmlns:r="http://schemas.openxmlformats.org/officeDocument/2006/relationships" id="260" r:id="R5ecac7d805e44ec0"/>
    <p:sldId xmlns:r="http://schemas.openxmlformats.org/officeDocument/2006/relationships" id="261" r:id="R8bcafb720158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8093144d24707" /><Relationship Type="http://schemas.openxmlformats.org/officeDocument/2006/relationships/slide" Target="/ppt/slides/slide1.xml" Id="Racbbf2800add4295" /><Relationship Type="http://schemas.openxmlformats.org/officeDocument/2006/relationships/slide" Target="/ppt/slides/slide2.xml" Id="Re2f8bd27951e45b4" /><Relationship Type="http://schemas.openxmlformats.org/officeDocument/2006/relationships/slide" Target="/ppt/slides/slide3.xml" Id="R5ad6a3c1a9f547f6" /><Relationship Type="http://schemas.openxmlformats.org/officeDocument/2006/relationships/slide" Target="/ppt/slides/slide4.xml" Id="Rc640ebdac6944fa1" /><Relationship Type="http://schemas.openxmlformats.org/officeDocument/2006/relationships/slide" Target="/ppt/slides/slide5.xml" Id="R5ecac7d805e44ec0" /><Relationship Type="http://schemas.openxmlformats.org/officeDocument/2006/relationships/slide" Target="/ppt/slides/slide6.xml" Id="R8bcafb720158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154b129b9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be7d59b6439f" /><Relationship Type="http://schemas.openxmlformats.org/officeDocument/2006/relationships/theme" Target="/ppt/slideMasters/theme/theme1.xml" Id="R879a77ee4748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dbe7d59b6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20b43df9d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a7fe9140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a28c51c10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161245c9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48232a7a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fa9f93f23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ADMOS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ADMOS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ADMOS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ADMOS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ADMOS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ADMOS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Kjørnessvingen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925 297 372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ADMOS BYGG AS</a:t>
            </a:r>
          </a:p>
        </p:txBody>
      </p:sp>
    </p:spTree>
  </p:cSld>
  <p:clrMapOvr>
    <a:masterClrMapping xmlns:a="http://schemas.openxmlformats.org/drawingml/2006/main"/>
  </p:clrMapOvr>
</p:sld>
</file>