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61d472fbb544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78bcadaf1f4c0f"/>
  </p:sldMasterIdLst>
  <p:sldIdLst>
    <p:sldId xmlns:r="http://schemas.openxmlformats.org/officeDocument/2006/relationships" id="256" r:id="R2db00f7e380849bc"/>
    <p:sldId xmlns:r="http://schemas.openxmlformats.org/officeDocument/2006/relationships" id="257" r:id="R26b15241cc2d4ac1"/>
    <p:sldId xmlns:r="http://schemas.openxmlformats.org/officeDocument/2006/relationships" id="258" r:id="R7b9fc11fea46479e"/>
    <p:sldId xmlns:r="http://schemas.openxmlformats.org/officeDocument/2006/relationships" id="259" r:id="Rae99b49bf8ad4597"/>
    <p:sldId xmlns:r="http://schemas.openxmlformats.org/officeDocument/2006/relationships" id="260" r:id="Rbc9ae04819cc482e"/>
    <p:sldId xmlns:r="http://schemas.openxmlformats.org/officeDocument/2006/relationships" id="261" r:id="R0b001ea53aa14b26"/>
    <p:sldId xmlns:r="http://schemas.openxmlformats.org/officeDocument/2006/relationships" id="262" r:id="R27ecf413f1c24c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78bcadaf1f4c0f" /><Relationship Type="http://schemas.openxmlformats.org/officeDocument/2006/relationships/slide" Target="/ppt/slides/slide1.xml" Id="R2db00f7e380849bc" /><Relationship Type="http://schemas.openxmlformats.org/officeDocument/2006/relationships/slide" Target="/ppt/slides/slide2.xml" Id="R26b15241cc2d4ac1" /><Relationship Type="http://schemas.openxmlformats.org/officeDocument/2006/relationships/slide" Target="/ppt/slides/slide3.xml" Id="R7b9fc11fea46479e" /><Relationship Type="http://schemas.openxmlformats.org/officeDocument/2006/relationships/slide" Target="/ppt/slides/slide4.xml" Id="Rae99b49bf8ad4597" /><Relationship Type="http://schemas.openxmlformats.org/officeDocument/2006/relationships/slide" Target="/ppt/slides/slide5.xml" Id="Rbc9ae04819cc482e" /><Relationship Type="http://schemas.openxmlformats.org/officeDocument/2006/relationships/slide" Target="/ppt/slides/slide6.xml" Id="R0b001ea53aa14b26" /><Relationship Type="http://schemas.openxmlformats.org/officeDocument/2006/relationships/slide" Target="/ppt/slides/slide7.xml" Id="R27ecf413f1c24c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05d38cdbf4f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3fd9d8df34492" /><Relationship Type="http://schemas.openxmlformats.org/officeDocument/2006/relationships/theme" Target="/ppt/slideMasters/theme/theme1.xml" Id="R06eaac4dbece4a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b3fd9d8df344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b6ed6c2fd40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f8fe9481246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c7d172e2a44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37282f88b49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9479675e34b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fc0fcea634e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e9a1ae48a4d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GRENNESS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GRENNESS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2 227 213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GRENNESS NIKOLAI HEGRE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Nikolai Hegre Grenness, Ringshusveien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925 302 317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