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b3a4abd9b3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510a1d56e3499a"/>
  </p:sldMasterIdLst>
  <p:sldIdLst>
    <p:sldId xmlns:r="http://schemas.openxmlformats.org/officeDocument/2006/relationships" id="256" r:id="R5a18b060c48342fe"/>
    <p:sldId xmlns:r="http://schemas.openxmlformats.org/officeDocument/2006/relationships" id="257" r:id="R83761b14fae042cb"/>
    <p:sldId xmlns:r="http://schemas.openxmlformats.org/officeDocument/2006/relationships" id="258" r:id="Rff1706c3ea294fdb"/>
    <p:sldId xmlns:r="http://schemas.openxmlformats.org/officeDocument/2006/relationships" id="259" r:id="R4ea4a29b9e79439e"/>
    <p:sldId xmlns:r="http://schemas.openxmlformats.org/officeDocument/2006/relationships" id="260" r:id="R5ebc4827792b454b"/>
    <p:sldId xmlns:r="http://schemas.openxmlformats.org/officeDocument/2006/relationships" id="261" r:id="R12995001ed9b4469"/>
    <p:sldId xmlns:r="http://schemas.openxmlformats.org/officeDocument/2006/relationships" id="262" r:id="Ra47788bf9591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10a1d56e3499a" /><Relationship Type="http://schemas.openxmlformats.org/officeDocument/2006/relationships/slide" Target="/ppt/slides/slide1.xml" Id="R5a18b060c48342fe" /><Relationship Type="http://schemas.openxmlformats.org/officeDocument/2006/relationships/slide" Target="/ppt/slides/slide2.xml" Id="R83761b14fae042cb" /><Relationship Type="http://schemas.openxmlformats.org/officeDocument/2006/relationships/slide" Target="/ppt/slides/slide3.xml" Id="Rff1706c3ea294fdb" /><Relationship Type="http://schemas.openxmlformats.org/officeDocument/2006/relationships/slide" Target="/ppt/slides/slide4.xml" Id="R4ea4a29b9e79439e" /><Relationship Type="http://schemas.openxmlformats.org/officeDocument/2006/relationships/slide" Target="/ppt/slides/slide5.xml" Id="R5ebc4827792b454b" /><Relationship Type="http://schemas.openxmlformats.org/officeDocument/2006/relationships/slide" Target="/ppt/slides/slide6.xml" Id="R12995001ed9b4469" /><Relationship Type="http://schemas.openxmlformats.org/officeDocument/2006/relationships/slide" Target="/ppt/slides/slide7.xml" Id="Ra47788bf9591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98a320c64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0026be33043cf" /><Relationship Type="http://schemas.openxmlformats.org/officeDocument/2006/relationships/theme" Target="/ppt/slideMasters/theme/theme1.xml" Id="Ra42f45d80cb0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20026be330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f25545a8a43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86cf2a782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643ad182a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a0f611d17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8be595f8b41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6adad92a042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545624ba6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SVEISTRUP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SVEISTRUP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SVEISTRUP HOLDING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SVEISTRUP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SVEISTRUP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SVEISTRUP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10 177 893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SVEISTRUP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SVEISTRUP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SVEISTRUP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Bokfinkveien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925 303 135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SVEISTRUP HOLDING AS</a:t>
            </a:r>
          </a:p>
        </p:txBody>
      </p:sp>
    </p:spTree>
  </p:cSld>
  <p:clrMapOvr>
    <a:masterClrMapping xmlns:a="http://schemas.openxmlformats.org/drawingml/2006/main"/>
  </p:clrMapOvr>
</p:sld>
</file>