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d58eaf8de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46595a9274f15"/>
  </p:sldMasterIdLst>
  <p:sldIdLst>
    <p:sldId xmlns:r="http://schemas.openxmlformats.org/officeDocument/2006/relationships" id="256" r:id="R51d4c200045a4403"/>
    <p:sldId xmlns:r="http://schemas.openxmlformats.org/officeDocument/2006/relationships" id="257" r:id="Rd552f4d125404d3d"/>
    <p:sldId xmlns:r="http://schemas.openxmlformats.org/officeDocument/2006/relationships" id="258" r:id="R29cdedfd173b4c0e"/>
    <p:sldId xmlns:r="http://schemas.openxmlformats.org/officeDocument/2006/relationships" id="259" r:id="Rca05bc26fa434804"/>
    <p:sldId xmlns:r="http://schemas.openxmlformats.org/officeDocument/2006/relationships" id="260" r:id="Rf1e1439e28314db5"/>
    <p:sldId xmlns:r="http://schemas.openxmlformats.org/officeDocument/2006/relationships" id="261" r:id="R59819bbf9d5d4f36"/>
    <p:sldId xmlns:r="http://schemas.openxmlformats.org/officeDocument/2006/relationships" id="262" r:id="R6dd811782f74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46595a9274f15" /><Relationship Type="http://schemas.openxmlformats.org/officeDocument/2006/relationships/slide" Target="/ppt/slides/slide1.xml" Id="R51d4c200045a4403" /><Relationship Type="http://schemas.openxmlformats.org/officeDocument/2006/relationships/slide" Target="/ppt/slides/slide2.xml" Id="Rd552f4d125404d3d" /><Relationship Type="http://schemas.openxmlformats.org/officeDocument/2006/relationships/slide" Target="/ppt/slides/slide3.xml" Id="R29cdedfd173b4c0e" /><Relationship Type="http://schemas.openxmlformats.org/officeDocument/2006/relationships/slide" Target="/ppt/slides/slide4.xml" Id="Rca05bc26fa434804" /><Relationship Type="http://schemas.openxmlformats.org/officeDocument/2006/relationships/slide" Target="/ppt/slides/slide5.xml" Id="Rf1e1439e28314db5" /><Relationship Type="http://schemas.openxmlformats.org/officeDocument/2006/relationships/slide" Target="/ppt/slides/slide6.xml" Id="R59819bbf9d5d4f36" /><Relationship Type="http://schemas.openxmlformats.org/officeDocument/2006/relationships/slide" Target="/ppt/slides/slide7.xml" Id="R6dd811782f74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a210775a9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cb8eb17e4dda" /><Relationship Type="http://schemas.openxmlformats.org/officeDocument/2006/relationships/theme" Target="/ppt/slideMasters/theme/theme1.xml" Id="Re9ac12eb6bf9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ecb8eb17e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ab4f23f53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92ab3e2b6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888b18f2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6421a15c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b752bea1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0ab7283f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0adb161e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HÅVARDSHOLM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HÅVARDSHOLM MASKIN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3 730 676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HÅVARDSHOLM CHRISTOFFER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Urhaugtunet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HÅVARDSHOLM MASKIN AS</a:t>
            </a:r>
          </a:p>
        </p:txBody>
      </p:sp>
    </p:spTree>
  </p:cSld>
  <p:clrMapOvr>
    <a:masterClrMapping xmlns:a="http://schemas.openxmlformats.org/drawingml/2006/main"/>
  </p:clrMapOvr>
</p:sld>
</file>