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66f94d2ae947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03632995374182"/>
  </p:sldMasterIdLst>
  <p:sldIdLst>
    <p:sldId xmlns:r="http://schemas.openxmlformats.org/officeDocument/2006/relationships" id="256" r:id="R0007a8cf442b4af3"/>
    <p:sldId xmlns:r="http://schemas.openxmlformats.org/officeDocument/2006/relationships" id="257" r:id="Rc9906046f30945cf"/>
    <p:sldId xmlns:r="http://schemas.openxmlformats.org/officeDocument/2006/relationships" id="258" r:id="Rc4a901ad92254ae1"/>
    <p:sldId xmlns:r="http://schemas.openxmlformats.org/officeDocument/2006/relationships" id="259" r:id="R306de57f653f4aa5"/>
    <p:sldId xmlns:r="http://schemas.openxmlformats.org/officeDocument/2006/relationships" id="260" r:id="Rdd42490f446142bd"/>
    <p:sldId xmlns:r="http://schemas.openxmlformats.org/officeDocument/2006/relationships" id="261" r:id="Rec931ba407024037"/>
    <p:sldId xmlns:r="http://schemas.openxmlformats.org/officeDocument/2006/relationships" id="262" r:id="R1972100a275f41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03632995374182" /><Relationship Type="http://schemas.openxmlformats.org/officeDocument/2006/relationships/slide" Target="/ppt/slides/slide1.xml" Id="R0007a8cf442b4af3" /><Relationship Type="http://schemas.openxmlformats.org/officeDocument/2006/relationships/slide" Target="/ppt/slides/slide2.xml" Id="Rc9906046f30945cf" /><Relationship Type="http://schemas.openxmlformats.org/officeDocument/2006/relationships/slide" Target="/ppt/slides/slide3.xml" Id="Rc4a901ad92254ae1" /><Relationship Type="http://schemas.openxmlformats.org/officeDocument/2006/relationships/slide" Target="/ppt/slides/slide4.xml" Id="R306de57f653f4aa5" /><Relationship Type="http://schemas.openxmlformats.org/officeDocument/2006/relationships/slide" Target="/ppt/slides/slide5.xml" Id="Rdd42490f446142bd" /><Relationship Type="http://schemas.openxmlformats.org/officeDocument/2006/relationships/slide" Target="/ppt/slides/slide6.xml" Id="Rec931ba407024037" /><Relationship Type="http://schemas.openxmlformats.org/officeDocument/2006/relationships/slide" Target="/ppt/slides/slide7.xml" Id="R1972100a275f41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ec433bd2a245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6e4ae43f14090" /><Relationship Type="http://schemas.openxmlformats.org/officeDocument/2006/relationships/theme" Target="/ppt/slideMasters/theme/theme1.xml" Id="R552f9e885fbf4a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16e4ae43f140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89d7d6a9943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b5cd7893041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1721da8f14d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22e8947e049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77824bd7845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1f4e18d324d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0b7a6f83141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OTTADALEN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OTTADALEN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OTTADALEN HOLDING AS ble etablert [år] og holder til i Otta.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OTTADALEN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OTTADALEN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OTTADALEN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144 417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23 769 929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25 194 929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OTTADALEN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BRÅTEN TORBJØRN  –  65,4 %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BRÅTEN NINA LØKKEN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BRÅTEN PETTER LØKKEN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DØLA ANLEGG AS  –  11,5 %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OTTADALEN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Dahls gate 21L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2670 Otta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925 311 189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OTTADALEN HOLDING AS</a:t>
            </a:r>
          </a:p>
        </p:txBody>
      </p:sp>
    </p:spTree>
  </p:cSld>
  <p:clrMapOvr>
    <a:masterClrMapping xmlns:a="http://schemas.openxmlformats.org/drawingml/2006/main"/>
  </p:clrMapOvr>
</p:sld>
</file>