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bc6872dbf043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69c4a49b2348f3"/>
  </p:sldMasterIdLst>
  <p:sldIdLst>
    <p:sldId xmlns:r="http://schemas.openxmlformats.org/officeDocument/2006/relationships" id="256" r:id="R73a38a62c17a43ce"/>
    <p:sldId xmlns:r="http://schemas.openxmlformats.org/officeDocument/2006/relationships" id="257" r:id="R4d540f6fa98e4992"/>
    <p:sldId xmlns:r="http://schemas.openxmlformats.org/officeDocument/2006/relationships" id="258" r:id="Rab81c5742b2545ee"/>
    <p:sldId xmlns:r="http://schemas.openxmlformats.org/officeDocument/2006/relationships" id="259" r:id="R68e0711ee15e468c"/>
    <p:sldId xmlns:r="http://schemas.openxmlformats.org/officeDocument/2006/relationships" id="260" r:id="Rcad2d32357754a80"/>
    <p:sldId xmlns:r="http://schemas.openxmlformats.org/officeDocument/2006/relationships" id="261" r:id="R235ae3670feb4fb9"/>
    <p:sldId xmlns:r="http://schemas.openxmlformats.org/officeDocument/2006/relationships" id="262" r:id="Rafbdfd0cd60e4c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69c4a49b2348f3" /><Relationship Type="http://schemas.openxmlformats.org/officeDocument/2006/relationships/slide" Target="/ppt/slides/slide1.xml" Id="R73a38a62c17a43ce" /><Relationship Type="http://schemas.openxmlformats.org/officeDocument/2006/relationships/slide" Target="/ppt/slides/slide2.xml" Id="R4d540f6fa98e4992" /><Relationship Type="http://schemas.openxmlformats.org/officeDocument/2006/relationships/slide" Target="/ppt/slides/slide3.xml" Id="Rab81c5742b2545ee" /><Relationship Type="http://schemas.openxmlformats.org/officeDocument/2006/relationships/slide" Target="/ppt/slides/slide4.xml" Id="R68e0711ee15e468c" /><Relationship Type="http://schemas.openxmlformats.org/officeDocument/2006/relationships/slide" Target="/ppt/slides/slide5.xml" Id="Rcad2d32357754a80" /><Relationship Type="http://schemas.openxmlformats.org/officeDocument/2006/relationships/slide" Target="/ppt/slides/slide6.xml" Id="R235ae3670feb4fb9" /><Relationship Type="http://schemas.openxmlformats.org/officeDocument/2006/relationships/slide" Target="/ppt/slides/slide7.xml" Id="Rafbdfd0cd60e4c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c192fff0044a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6629ff0884749" /><Relationship Type="http://schemas.openxmlformats.org/officeDocument/2006/relationships/theme" Target="/ppt/slideMasters/theme/theme1.xml" Id="Re62ce79241df4f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06629ff08847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84955854445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6eb82286a42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fbed877eb45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2ded328a14e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e8bc3c74643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07c5a210641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57e0503d446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FOR FREMTIDEN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FOR FREMTIDEN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FOR FREMTIDEN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FOR FREMTIDEN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FOR FREMTIDEN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FOR FREMTIDEN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11 937 652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−98 374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3 091 209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FOR FREMTIDEN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WILMAR GRUPPEN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NYASTO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FOR FREMTIDEN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Hundvågveien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925 311 863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FOR FREMTIDEN AS</a:t>
            </a:r>
          </a:p>
        </p:txBody>
      </p:sp>
    </p:spTree>
  </p:cSld>
  <p:clrMapOvr>
    <a:masterClrMapping xmlns:a="http://schemas.openxmlformats.org/drawingml/2006/main"/>
  </p:clrMapOvr>
</p:sld>
</file>