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c82ed53b93a4cb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8487384a33d45d6"/>
  </p:sldMasterIdLst>
  <p:sldIdLst>
    <p:sldId xmlns:r="http://schemas.openxmlformats.org/officeDocument/2006/relationships" id="256" r:id="R92827ffd8ae4476f"/>
    <p:sldId xmlns:r="http://schemas.openxmlformats.org/officeDocument/2006/relationships" id="257" r:id="R549976ec74b747c3"/>
    <p:sldId xmlns:r="http://schemas.openxmlformats.org/officeDocument/2006/relationships" id="258" r:id="R3f640ee740494b69"/>
    <p:sldId xmlns:r="http://schemas.openxmlformats.org/officeDocument/2006/relationships" id="259" r:id="R67944193ea384c9f"/>
    <p:sldId xmlns:r="http://schemas.openxmlformats.org/officeDocument/2006/relationships" id="260" r:id="R4bb5085a33e04f91"/>
    <p:sldId xmlns:r="http://schemas.openxmlformats.org/officeDocument/2006/relationships" id="261" r:id="R3fdbb71212e740b4"/>
    <p:sldId xmlns:r="http://schemas.openxmlformats.org/officeDocument/2006/relationships" id="262" r:id="Rd43aa97e59ff4e4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487384a33d45d6" /><Relationship Type="http://schemas.openxmlformats.org/officeDocument/2006/relationships/slide" Target="/ppt/slides/slide1.xml" Id="R92827ffd8ae4476f" /><Relationship Type="http://schemas.openxmlformats.org/officeDocument/2006/relationships/slide" Target="/ppt/slides/slide2.xml" Id="R549976ec74b747c3" /><Relationship Type="http://schemas.openxmlformats.org/officeDocument/2006/relationships/slide" Target="/ppt/slides/slide3.xml" Id="R3f640ee740494b69" /><Relationship Type="http://schemas.openxmlformats.org/officeDocument/2006/relationships/slide" Target="/ppt/slides/slide4.xml" Id="R67944193ea384c9f" /><Relationship Type="http://schemas.openxmlformats.org/officeDocument/2006/relationships/slide" Target="/ppt/slides/slide5.xml" Id="R4bb5085a33e04f91" /><Relationship Type="http://schemas.openxmlformats.org/officeDocument/2006/relationships/slide" Target="/ppt/slides/slide6.xml" Id="R3fdbb71212e740b4" /><Relationship Type="http://schemas.openxmlformats.org/officeDocument/2006/relationships/slide" Target="/ppt/slides/slide7.xml" Id="Rd43aa97e59ff4e4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0ccf384da4493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ff09886267404f" /><Relationship Type="http://schemas.openxmlformats.org/officeDocument/2006/relationships/theme" Target="/ppt/slideMasters/theme/theme1.xml" Id="R4fe766d43d7d44f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bff09886267404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18b007c73f4e0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d8f3d4a2f4495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c49632f029418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0f47e916b3458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2ece1ab28a45a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1d97fc08904b2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723a3bf20e44a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SMEHREN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SMEHREN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SMEHREN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SMEHREN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SMEHREN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SMEHREN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−1 029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125 529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186 117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186 809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SMEHREN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MEHREN SEBASTIAN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SMEHREN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Magnus Bergs gate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925 312 398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SMEHREN AS</a:t>
            </a:r>
          </a:p>
        </p:txBody>
      </p:sp>
    </p:spTree>
  </p:cSld>
  <p:clrMapOvr>
    <a:masterClrMapping xmlns:a="http://schemas.openxmlformats.org/drawingml/2006/main"/>
  </p:clrMapOvr>
</p:sld>
</file>