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bd8171c11346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4ffdbcecf346a6"/>
  </p:sldMasterIdLst>
  <p:sldIdLst>
    <p:sldId xmlns:r="http://schemas.openxmlformats.org/officeDocument/2006/relationships" id="256" r:id="Rcf53c674fd034786"/>
    <p:sldId xmlns:r="http://schemas.openxmlformats.org/officeDocument/2006/relationships" id="257" r:id="R1bf1264fe9e24a91"/>
    <p:sldId xmlns:r="http://schemas.openxmlformats.org/officeDocument/2006/relationships" id="258" r:id="R3d8db358e2f04205"/>
    <p:sldId xmlns:r="http://schemas.openxmlformats.org/officeDocument/2006/relationships" id="259" r:id="Rc9ebd610aad84836"/>
    <p:sldId xmlns:r="http://schemas.openxmlformats.org/officeDocument/2006/relationships" id="260" r:id="R832e4888def84e8a"/>
    <p:sldId xmlns:r="http://schemas.openxmlformats.org/officeDocument/2006/relationships" id="261" r:id="Rabc8d3d2138d49b9"/>
    <p:sldId xmlns:r="http://schemas.openxmlformats.org/officeDocument/2006/relationships" id="262" r:id="R5b965d0352aa4c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4ffdbcecf346a6" /><Relationship Type="http://schemas.openxmlformats.org/officeDocument/2006/relationships/slide" Target="/ppt/slides/slide1.xml" Id="Rcf53c674fd034786" /><Relationship Type="http://schemas.openxmlformats.org/officeDocument/2006/relationships/slide" Target="/ppt/slides/slide2.xml" Id="R1bf1264fe9e24a91" /><Relationship Type="http://schemas.openxmlformats.org/officeDocument/2006/relationships/slide" Target="/ppt/slides/slide3.xml" Id="R3d8db358e2f04205" /><Relationship Type="http://schemas.openxmlformats.org/officeDocument/2006/relationships/slide" Target="/ppt/slides/slide4.xml" Id="Rc9ebd610aad84836" /><Relationship Type="http://schemas.openxmlformats.org/officeDocument/2006/relationships/slide" Target="/ppt/slides/slide5.xml" Id="R832e4888def84e8a" /><Relationship Type="http://schemas.openxmlformats.org/officeDocument/2006/relationships/slide" Target="/ppt/slides/slide6.xml" Id="Rabc8d3d2138d49b9" /><Relationship Type="http://schemas.openxmlformats.org/officeDocument/2006/relationships/slide" Target="/ppt/slides/slide7.xml" Id="R5b965d0352aa4c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2c879533f241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262838ae14472" /><Relationship Type="http://schemas.openxmlformats.org/officeDocument/2006/relationships/theme" Target="/ppt/slideMasters/theme/theme1.xml" Id="Rba478473d8ee41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7262838ae144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96d5b8a89a47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d5d21c765d47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39cae3da147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a5b9686c0248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63ff0e02c44c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dfdd62965c4d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96512dcd5043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MAJAINCO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MAJAINCO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MAJAINCO AS ble etablert [år] og holder til i Eiksmarka.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MAJAINCO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MAJAINCO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MAJAINCO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−44 533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34 192 866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34 199 166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MAJAINCO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PEDER FOSSUM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MAJAINCO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Labben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1359 Eiksmarka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925 313 823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MAJAINCO AS</a:t>
            </a:r>
          </a:p>
        </p:txBody>
      </p:sp>
    </p:spTree>
  </p:cSld>
  <p:clrMapOvr>
    <a:masterClrMapping xmlns:a="http://schemas.openxmlformats.org/drawingml/2006/main"/>
  </p:clrMapOvr>
</p:sld>
</file>