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b128275e0742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3d4748bde4323"/>
  </p:sldMasterIdLst>
  <p:sldIdLst>
    <p:sldId xmlns:r="http://schemas.openxmlformats.org/officeDocument/2006/relationships" id="256" r:id="R65a4f3f8f05d405a"/>
    <p:sldId xmlns:r="http://schemas.openxmlformats.org/officeDocument/2006/relationships" id="257" r:id="R9e8f2426b0124e39"/>
    <p:sldId xmlns:r="http://schemas.openxmlformats.org/officeDocument/2006/relationships" id="258" r:id="Rf54a80175fd24621"/>
    <p:sldId xmlns:r="http://schemas.openxmlformats.org/officeDocument/2006/relationships" id="259" r:id="R789d350b4d7e4794"/>
    <p:sldId xmlns:r="http://schemas.openxmlformats.org/officeDocument/2006/relationships" id="260" r:id="R0bb85c1d84764413"/>
    <p:sldId xmlns:r="http://schemas.openxmlformats.org/officeDocument/2006/relationships" id="261" r:id="R3f7bdc7105b8430c"/>
    <p:sldId xmlns:r="http://schemas.openxmlformats.org/officeDocument/2006/relationships" id="262" r:id="R0ab63e367bae40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3d4748bde4323" /><Relationship Type="http://schemas.openxmlformats.org/officeDocument/2006/relationships/slide" Target="/ppt/slides/slide1.xml" Id="R65a4f3f8f05d405a" /><Relationship Type="http://schemas.openxmlformats.org/officeDocument/2006/relationships/slide" Target="/ppt/slides/slide2.xml" Id="R9e8f2426b0124e39" /><Relationship Type="http://schemas.openxmlformats.org/officeDocument/2006/relationships/slide" Target="/ppt/slides/slide3.xml" Id="Rf54a80175fd24621" /><Relationship Type="http://schemas.openxmlformats.org/officeDocument/2006/relationships/slide" Target="/ppt/slides/slide4.xml" Id="R789d350b4d7e4794" /><Relationship Type="http://schemas.openxmlformats.org/officeDocument/2006/relationships/slide" Target="/ppt/slides/slide5.xml" Id="R0bb85c1d84764413" /><Relationship Type="http://schemas.openxmlformats.org/officeDocument/2006/relationships/slide" Target="/ppt/slides/slide6.xml" Id="R3f7bdc7105b8430c" /><Relationship Type="http://schemas.openxmlformats.org/officeDocument/2006/relationships/slide" Target="/ppt/slides/slide7.xml" Id="R0ab63e367bae40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deafe8e2741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180c99f3a4567" /><Relationship Type="http://schemas.openxmlformats.org/officeDocument/2006/relationships/theme" Target="/ppt/slideMasters/theme/theme1.xml" Id="R758abd4d04f2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180c99f3a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fe8b8c8b743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8e72b031d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ba78fdf85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c2f2e2d64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4113fc029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adcd90392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ea8599b0b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BIGMUZZY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BIGMUZZY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BIGMUZZY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BIGMUZZY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BIGMUZZY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BIGMUZZY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4 094 593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4 521 311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BIGMUZZY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ARNESEN AAMOT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BIGMUZZY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925 315 222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BIGMUZZY AS</a:t>
            </a:r>
          </a:p>
        </p:txBody>
      </p:sp>
    </p:spTree>
  </p:cSld>
  <p:clrMapOvr>
    <a:masterClrMapping xmlns:a="http://schemas.openxmlformats.org/drawingml/2006/main"/>
  </p:clrMapOvr>
</p:sld>
</file>