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ba2763d08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6bc19c76b438e"/>
  </p:sldMasterIdLst>
  <p:sldIdLst>
    <p:sldId xmlns:r="http://schemas.openxmlformats.org/officeDocument/2006/relationships" id="256" r:id="R5eeea805c5e94955"/>
    <p:sldId xmlns:r="http://schemas.openxmlformats.org/officeDocument/2006/relationships" id="257" r:id="R0880a050ba294f08"/>
    <p:sldId xmlns:r="http://schemas.openxmlformats.org/officeDocument/2006/relationships" id="258" r:id="R074df5acc9d540df"/>
    <p:sldId xmlns:r="http://schemas.openxmlformats.org/officeDocument/2006/relationships" id="259" r:id="R310d1da41bf34046"/>
    <p:sldId xmlns:r="http://schemas.openxmlformats.org/officeDocument/2006/relationships" id="260" r:id="Rb682568ccb9c4e4d"/>
    <p:sldId xmlns:r="http://schemas.openxmlformats.org/officeDocument/2006/relationships" id="261" r:id="Ra5619ff922a14ba7"/>
    <p:sldId xmlns:r="http://schemas.openxmlformats.org/officeDocument/2006/relationships" id="262" r:id="Ra6e377ca8b0d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6bc19c76b438e" /><Relationship Type="http://schemas.openxmlformats.org/officeDocument/2006/relationships/slide" Target="/ppt/slides/slide1.xml" Id="R5eeea805c5e94955" /><Relationship Type="http://schemas.openxmlformats.org/officeDocument/2006/relationships/slide" Target="/ppt/slides/slide2.xml" Id="R0880a050ba294f08" /><Relationship Type="http://schemas.openxmlformats.org/officeDocument/2006/relationships/slide" Target="/ppt/slides/slide3.xml" Id="R074df5acc9d540df" /><Relationship Type="http://schemas.openxmlformats.org/officeDocument/2006/relationships/slide" Target="/ppt/slides/slide4.xml" Id="R310d1da41bf34046" /><Relationship Type="http://schemas.openxmlformats.org/officeDocument/2006/relationships/slide" Target="/ppt/slides/slide5.xml" Id="Rb682568ccb9c4e4d" /><Relationship Type="http://schemas.openxmlformats.org/officeDocument/2006/relationships/slide" Target="/ppt/slides/slide6.xml" Id="Ra5619ff922a14ba7" /><Relationship Type="http://schemas.openxmlformats.org/officeDocument/2006/relationships/slide" Target="/ppt/slides/slide7.xml" Id="Ra6e377ca8b0d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c431a271b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89f29dbd4ebd" /><Relationship Type="http://schemas.openxmlformats.org/officeDocument/2006/relationships/theme" Target="/ppt/slideMasters/theme/theme1.xml" Id="Rf7630b4b823d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d89f29dbd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51ea1326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34b8a1d56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3eab32d9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aefdb989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9fb949db6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92566d75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a6edbc6b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EKLE HOLDING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6 083 948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KARSTEIN EKLE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Karstein Ekle, Torvmarkvegen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925 315 680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