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7c3629e57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1ec298acc44a4"/>
  </p:sldMasterIdLst>
  <p:sldIdLst>
    <p:sldId xmlns:r="http://schemas.openxmlformats.org/officeDocument/2006/relationships" id="256" r:id="Rfb2eb15821d14f33"/>
    <p:sldId xmlns:r="http://schemas.openxmlformats.org/officeDocument/2006/relationships" id="257" r:id="Racb495f976fc4af2"/>
    <p:sldId xmlns:r="http://schemas.openxmlformats.org/officeDocument/2006/relationships" id="258" r:id="Raf083458769a4302"/>
    <p:sldId xmlns:r="http://schemas.openxmlformats.org/officeDocument/2006/relationships" id="259" r:id="R35d32ec278164786"/>
    <p:sldId xmlns:r="http://schemas.openxmlformats.org/officeDocument/2006/relationships" id="260" r:id="Rded4847f76e8425c"/>
    <p:sldId xmlns:r="http://schemas.openxmlformats.org/officeDocument/2006/relationships" id="261" r:id="R9d6b621de150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1ec298acc44a4" /><Relationship Type="http://schemas.openxmlformats.org/officeDocument/2006/relationships/slide" Target="/ppt/slides/slide1.xml" Id="Rfb2eb15821d14f33" /><Relationship Type="http://schemas.openxmlformats.org/officeDocument/2006/relationships/slide" Target="/ppt/slides/slide2.xml" Id="Racb495f976fc4af2" /><Relationship Type="http://schemas.openxmlformats.org/officeDocument/2006/relationships/slide" Target="/ppt/slides/slide3.xml" Id="Raf083458769a4302" /><Relationship Type="http://schemas.openxmlformats.org/officeDocument/2006/relationships/slide" Target="/ppt/slides/slide4.xml" Id="R35d32ec278164786" /><Relationship Type="http://schemas.openxmlformats.org/officeDocument/2006/relationships/slide" Target="/ppt/slides/slide5.xml" Id="Rded4847f76e8425c" /><Relationship Type="http://schemas.openxmlformats.org/officeDocument/2006/relationships/slide" Target="/ppt/slides/slide6.xml" Id="R9d6b621de150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0713661fd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6d439e3f4889" /><Relationship Type="http://schemas.openxmlformats.org/officeDocument/2006/relationships/theme" Target="/ppt/slideMasters/theme/theme1.xml" Id="Rd2a5eda6e88d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96d439e3f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7e53582e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85bd0569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a2788dd79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a2c9838d7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3bff6470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ddaa86e7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−1 869 933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33 748 377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71 210 444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925 319 627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HOLDING AS</a:t>
            </a:r>
          </a:p>
        </p:txBody>
      </p:sp>
    </p:spTree>
  </p:cSld>
  <p:clrMapOvr>
    <a:masterClrMapping xmlns:a="http://schemas.openxmlformats.org/drawingml/2006/main"/>
  </p:clrMapOvr>
</p:sld>
</file>