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e52267d3864d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e528c06b5448a8"/>
  </p:sldMasterIdLst>
  <p:sldIdLst>
    <p:sldId xmlns:r="http://schemas.openxmlformats.org/officeDocument/2006/relationships" id="256" r:id="Rda9e841873944924"/>
    <p:sldId xmlns:r="http://schemas.openxmlformats.org/officeDocument/2006/relationships" id="257" r:id="R26fb2dae50c64c91"/>
    <p:sldId xmlns:r="http://schemas.openxmlformats.org/officeDocument/2006/relationships" id="258" r:id="R385bd69acf4a416b"/>
    <p:sldId xmlns:r="http://schemas.openxmlformats.org/officeDocument/2006/relationships" id="259" r:id="R88a5c8ec362346a5"/>
    <p:sldId xmlns:r="http://schemas.openxmlformats.org/officeDocument/2006/relationships" id="260" r:id="Rf34cb8e498214114"/>
    <p:sldId xmlns:r="http://schemas.openxmlformats.org/officeDocument/2006/relationships" id="261" r:id="Rfdf88e804e2c4778"/>
    <p:sldId xmlns:r="http://schemas.openxmlformats.org/officeDocument/2006/relationships" id="262" r:id="R67827dc17b0e40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e528c06b5448a8" /><Relationship Type="http://schemas.openxmlformats.org/officeDocument/2006/relationships/slide" Target="/ppt/slides/slide1.xml" Id="Rda9e841873944924" /><Relationship Type="http://schemas.openxmlformats.org/officeDocument/2006/relationships/slide" Target="/ppt/slides/slide2.xml" Id="R26fb2dae50c64c91" /><Relationship Type="http://schemas.openxmlformats.org/officeDocument/2006/relationships/slide" Target="/ppt/slides/slide3.xml" Id="R385bd69acf4a416b" /><Relationship Type="http://schemas.openxmlformats.org/officeDocument/2006/relationships/slide" Target="/ppt/slides/slide4.xml" Id="R88a5c8ec362346a5" /><Relationship Type="http://schemas.openxmlformats.org/officeDocument/2006/relationships/slide" Target="/ppt/slides/slide5.xml" Id="Rf34cb8e498214114" /><Relationship Type="http://schemas.openxmlformats.org/officeDocument/2006/relationships/slide" Target="/ppt/slides/slide6.xml" Id="Rfdf88e804e2c4778" /><Relationship Type="http://schemas.openxmlformats.org/officeDocument/2006/relationships/slide" Target="/ppt/slides/slide7.xml" Id="R67827dc17b0e40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18d19fdb9c4f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19dd6bf6648ff" /><Relationship Type="http://schemas.openxmlformats.org/officeDocument/2006/relationships/theme" Target="/ppt/slideMasters/theme/theme1.xml" Id="Rd41c6567547c4c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d19dd6bf6648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fbcf6514e4d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95487603743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4fbd0af774a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4b11e10f747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65d59c80c41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1c6aa703d41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9c51420244b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PUNTA VITTORIA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PUNTA VITTORIA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PUNTA VITTORIA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PUNTA VITTORIA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PUNTA VITTORIA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PUNTA VITTORIA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515 931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543 226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PUNTA VITTORIA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ÅDLAND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PUNTA VITTORIA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Frode Ådland, Allégaten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925 320 110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PUNTA VITTORIA AS</a:t>
            </a:r>
          </a:p>
        </p:txBody>
      </p:sp>
    </p:spTree>
  </p:cSld>
  <p:clrMapOvr>
    <a:masterClrMapping xmlns:a="http://schemas.openxmlformats.org/drawingml/2006/main"/>
  </p:clrMapOvr>
</p:sld>
</file>