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b1140706ed4f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2f8dcdcbae499f"/>
  </p:sldMasterIdLst>
  <p:sldIdLst>
    <p:sldId xmlns:r="http://schemas.openxmlformats.org/officeDocument/2006/relationships" id="256" r:id="Rf58de9e6aeda4eb4"/>
    <p:sldId xmlns:r="http://schemas.openxmlformats.org/officeDocument/2006/relationships" id="257" r:id="Rc6f3f835579b46a2"/>
    <p:sldId xmlns:r="http://schemas.openxmlformats.org/officeDocument/2006/relationships" id="258" r:id="Rc31543e3fb784e3e"/>
    <p:sldId xmlns:r="http://schemas.openxmlformats.org/officeDocument/2006/relationships" id="259" r:id="Rb0e3f6d0cd95485c"/>
    <p:sldId xmlns:r="http://schemas.openxmlformats.org/officeDocument/2006/relationships" id="260" r:id="Rd41ad59b14734cba"/>
    <p:sldId xmlns:r="http://schemas.openxmlformats.org/officeDocument/2006/relationships" id="261" r:id="R9746db0649de47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f8dcdcbae499f" /><Relationship Type="http://schemas.openxmlformats.org/officeDocument/2006/relationships/slide" Target="/ppt/slides/slide1.xml" Id="Rf58de9e6aeda4eb4" /><Relationship Type="http://schemas.openxmlformats.org/officeDocument/2006/relationships/slide" Target="/ppt/slides/slide2.xml" Id="Rc6f3f835579b46a2" /><Relationship Type="http://schemas.openxmlformats.org/officeDocument/2006/relationships/slide" Target="/ppt/slides/slide3.xml" Id="Rc31543e3fb784e3e" /><Relationship Type="http://schemas.openxmlformats.org/officeDocument/2006/relationships/slide" Target="/ppt/slides/slide4.xml" Id="Rb0e3f6d0cd95485c" /><Relationship Type="http://schemas.openxmlformats.org/officeDocument/2006/relationships/slide" Target="/ppt/slides/slide5.xml" Id="Rd41ad59b14734cba" /><Relationship Type="http://schemas.openxmlformats.org/officeDocument/2006/relationships/slide" Target="/ppt/slides/slide6.xml" Id="R9746db0649de47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e3dba48c8040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b95c450f341f3" /><Relationship Type="http://schemas.openxmlformats.org/officeDocument/2006/relationships/theme" Target="/ppt/slideMasters/theme/theme1.xml" Id="Rfdf273acc5f647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9b95c450f341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4b3f3e92f43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44528c8e647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91b67446645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9c005f9254e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b0976763d45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bb1988a7547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 INDUSTRIER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