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21da42837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b7e9590db4de4"/>
  </p:sldMasterIdLst>
  <p:sldIdLst>
    <p:sldId xmlns:r="http://schemas.openxmlformats.org/officeDocument/2006/relationships" id="256" r:id="R96e2b38e04664d56"/>
    <p:sldId xmlns:r="http://schemas.openxmlformats.org/officeDocument/2006/relationships" id="257" r:id="Rc70c62ae0a784ad7"/>
    <p:sldId xmlns:r="http://schemas.openxmlformats.org/officeDocument/2006/relationships" id="258" r:id="R173e22b8dc3b44b4"/>
    <p:sldId xmlns:r="http://schemas.openxmlformats.org/officeDocument/2006/relationships" id="259" r:id="Rfb0b7f4ba0354777"/>
    <p:sldId xmlns:r="http://schemas.openxmlformats.org/officeDocument/2006/relationships" id="260" r:id="R4b70cbc8dd3d4d10"/>
    <p:sldId xmlns:r="http://schemas.openxmlformats.org/officeDocument/2006/relationships" id="261" r:id="R0156fbae6e5f4540"/>
    <p:sldId xmlns:r="http://schemas.openxmlformats.org/officeDocument/2006/relationships" id="262" r:id="R587f9fbec104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b7e9590db4de4" /><Relationship Type="http://schemas.openxmlformats.org/officeDocument/2006/relationships/slide" Target="/ppt/slides/slide1.xml" Id="R96e2b38e04664d56" /><Relationship Type="http://schemas.openxmlformats.org/officeDocument/2006/relationships/slide" Target="/ppt/slides/slide2.xml" Id="Rc70c62ae0a784ad7" /><Relationship Type="http://schemas.openxmlformats.org/officeDocument/2006/relationships/slide" Target="/ppt/slides/slide3.xml" Id="R173e22b8dc3b44b4" /><Relationship Type="http://schemas.openxmlformats.org/officeDocument/2006/relationships/slide" Target="/ppt/slides/slide4.xml" Id="Rfb0b7f4ba0354777" /><Relationship Type="http://schemas.openxmlformats.org/officeDocument/2006/relationships/slide" Target="/ppt/slides/slide5.xml" Id="R4b70cbc8dd3d4d10" /><Relationship Type="http://schemas.openxmlformats.org/officeDocument/2006/relationships/slide" Target="/ppt/slides/slide6.xml" Id="R0156fbae6e5f4540" /><Relationship Type="http://schemas.openxmlformats.org/officeDocument/2006/relationships/slide" Target="/ppt/slides/slide7.xml" Id="R587f9fbec104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beae803d3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6380491645d4" /><Relationship Type="http://schemas.openxmlformats.org/officeDocument/2006/relationships/theme" Target="/ppt/slideMasters/theme/theme1.xml" Id="Rdaeeb66b0211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a63804916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bd2ecd3af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2f678f73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6dcc0255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5a01e36e3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02944f81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827c7d77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7e4f0f86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