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fd23dd8f434e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7bac75aeac44ab"/>
  </p:sldMasterIdLst>
  <p:sldIdLst>
    <p:sldId xmlns:r="http://schemas.openxmlformats.org/officeDocument/2006/relationships" id="256" r:id="Ra28bcc6ceeb4474d"/>
    <p:sldId xmlns:r="http://schemas.openxmlformats.org/officeDocument/2006/relationships" id="257" r:id="R0d67bad7668b4fd8"/>
    <p:sldId xmlns:r="http://schemas.openxmlformats.org/officeDocument/2006/relationships" id="258" r:id="R2bf0ac4b34f249f3"/>
    <p:sldId xmlns:r="http://schemas.openxmlformats.org/officeDocument/2006/relationships" id="259" r:id="R89d32dea81374353"/>
    <p:sldId xmlns:r="http://schemas.openxmlformats.org/officeDocument/2006/relationships" id="260" r:id="Rf0df22a3c4d34e60"/>
    <p:sldId xmlns:r="http://schemas.openxmlformats.org/officeDocument/2006/relationships" id="261" r:id="Rf5d9b9cb41ec4a8d"/>
    <p:sldId xmlns:r="http://schemas.openxmlformats.org/officeDocument/2006/relationships" id="262" r:id="R755058cfe53645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7bac75aeac44ab" /><Relationship Type="http://schemas.openxmlformats.org/officeDocument/2006/relationships/slide" Target="/ppt/slides/slide1.xml" Id="Ra28bcc6ceeb4474d" /><Relationship Type="http://schemas.openxmlformats.org/officeDocument/2006/relationships/slide" Target="/ppt/slides/slide2.xml" Id="R0d67bad7668b4fd8" /><Relationship Type="http://schemas.openxmlformats.org/officeDocument/2006/relationships/slide" Target="/ppt/slides/slide3.xml" Id="R2bf0ac4b34f249f3" /><Relationship Type="http://schemas.openxmlformats.org/officeDocument/2006/relationships/slide" Target="/ppt/slides/slide4.xml" Id="R89d32dea81374353" /><Relationship Type="http://schemas.openxmlformats.org/officeDocument/2006/relationships/slide" Target="/ppt/slides/slide5.xml" Id="Rf0df22a3c4d34e60" /><Relationship Type="http://schemas.openxmlformats.org/officeDocument/2006/relationships/slide" Target="/ppt/slides/slide6.xml" Id="Rf5d9b9cb41ec4a8d" /><Relationship Type="http://schemas.openxmlformats.org/officeDocument/2006/relationships/slide" Target="/ppt/slides/slide7.xml" Id="R755058cfe53645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8fa58d9e1544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f4e6e81c641ea" /><Relationship Type="http://schemas.openxmlformats.org/officeDocument/2006/relationships/theme" Target="/ppt/slideMasters/theme/theme1.xml" Id="Rbb5c07b6c4b64e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af4e6e81c641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3c5e82d3b41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1de9907cc444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4cccaac9245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3e75803f44e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02ed4fc1140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92e0a82074c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88fc0d147a42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OTTADALEN 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OTTADALEN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OTTADALEN ANLEGG AS ble etablert [år] og holder til i Vågå.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OTTADALEN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OTTADALEN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OTTADALEN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14 386 749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1 759 236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1 545 992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1 382 674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18 876 075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OTTADALEN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OTTADALEN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OTTADALEN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Industrivegen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2680 Vågå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925 322 830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OTTADALEN ANLEGG AS</a:t>
            </a:r>
          </a:p>
        </p:txBody>
      </p:sp>
    </p:spTree>
  </p:cSld>
  <p:clrMapOvr>
    <a:masterClrMapping xmlns:a="http://schemas.openxmlformats.org/drawingml/2006/main"/>
  </p:clrMapOvr>
</p:sld>
</file>