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12ef01413142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3456ab59784374"/>
  </p:sldMasterIdLst>
  <p:sldIdLst>
    <p:sldId xmlns:r="http://schemas.openxmlformats.org/officeDocument/2006/relationships" id="256" r:id="R3cc33fa020c84f2d"/>
    <p:sldId xmlns:r="http://schemas.openxmlformats.org/officeDocument/2006/relationships" id="257" r:id="R8b768bdec8ab471e"/>
    <p:sldId xmlns:r="http://schemas.openxmlformats.org/officeDocument/2006/relationships" id="258" r:id="Reb57d687cfbb4912"/>
    <p:sldId xmlns:r="http://schemas.openxmlformats.org/officeDocument/2006/relationships" id="259" r:id="R34a4057428df4c58"/>
    <p:sldId xmlns:r="http://schemas.openxmlformats.org/officeDocument/2006/relationships" id="260" r:id="Rc5dfd9c4bde94dea"/>
    <p:sldId xmlns:r="http://schemas.openxmlformats.org/officeDocument/2006/relationships" id="261" r:id="R691e8f2ae0174fb6"/>
    <p:sldId xmlns:r="http://schemas.openxmlformats.org/officeDocument/2006/relationships" id="262" r:id="R8457b8f541ee41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456ab59784374" /><Relationship Type="http://schemas.openxmlformats.org/officeDocument/2006/relationships/slide" Target="/ppt/slides/slide1.xml" Id="R3cc33fa020c84f2d" /><Relationship Type="http://schemas.openxmlformats.org/officeDocument/2006/relationships/slide" Target="/ppt/slides/slide2.xml" Id="R8b768bdec8ab471e" /><Relationship Type="http://schemas.openxmlformats.org/officeDocument/2006/relationships/slide" Target="/ppt/slides/slide3.xml" Id="Reb57d687cfbb4912" /><Relationship Type="http://schemas.openxmlformats.org/officeDocument/2006/relationships/slide" Target="/ppt/slides/slide4.xml" Id="R34a4057428df4c58" /><Relationship Type="http://schemas.openxmlformats.org/officeDocument/2006/relationships/slide" Target="/ppt/slides/slide5.xml" Id="Rc5dfd9c4bde94dea" /><Relationship Type="http://schemas.openxmlformats.org/officeDocument/2006/relationships/slide" Target="/ppt/slides/slide6.xml" Id="R691e8f2ae0174fb6" /><Relationship Type="http://schemas.openxmlformats.org/officeDocument/2006/relationships/slide" Target="/ppt/slides/slide7.xml" Id="R8457b8f541ee41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b6bbf4b95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8877fa8594141" /><Relationship Type="http://schemas.openxmlformats.org/officeDocument/2006/relationships/theme" Target="/ppt/slideMasters/theme/theme1.xml" Id="Rec3b41334d294d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b8877fa859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40dfb5c19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399c15ffa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e79a0aa79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7f7199f6d4c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277c4af394f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7d84b9afb42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531feb3e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CINDERELLA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CINDERELLA CAPITAL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