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751229299847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21dd46e0234982"/>
  </p:sldMasterIdLst>
  <p:sldIdLst>
    <p:sldId xmlns:r="http://schemas.openxmlformats.org/officeDocument/2006/relationships" id="256" r:id="R41f22539c1394cf4"/>
    <p:sldId xmlns:r="http://schemas.openxmlformats.org/officeDocument/2006/relationships" id="257" r:id="R91409cb6b35d41f7"/>
    <p:sldId xmlns:r="http://schemas.openxmlformats.org/officeDocument/2006/relationships" id="258" r:id="R21a5f975f5cf42e1"/>
    <p:sldId xmlns:r="http://schemas.openxmlformats.org/officeDocument/2006/relationships" id="259" r:id="R1af0c483ad084f6e"/>
    <p:sldId xmlns:r="http://schemas.openxmlformats.org/officeDocument/2006/relationships" id="260" r:id="Rd5920d5cc7cf44a1"/>
    <p:sldId xmlns:r="http://schemas.openxmlformats.org/officeDocument/2006/relationships" id="261" r:id="R46982ce78ca747fb"/>
    <p:sldId xmlns:r="http://schemas.openxmlformats.org/officeDocument/2006/relationships" id="262" r:id="R1ba619b2615949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21dd46e0234982" /><Relationship Type="http://schemas.openxmlformats.org/officeDocument/2006/relationships/slide" Target="/ppt/slides/slide1.xml" Id="R41f22539c1394cf4" /><Relationship Type="http://schemas.openxmlformats.org/officeDocument/2006/relationships/slide" Target="/ppt/slides/slide2.xml" Id="R91409cb6b35d41f7" /><Relationship Type="http://schemas.openxmlformats.org/officeDocument/2006/relationships/slide" Target="/ppt/slides/slide3.xml" Id="R21a5f975f5cf42e1" /><Relationship Type="http://schemas.openxmlformats.org/officeDocument/2006/relationships/slide" Target="/ppt/slides/slide4.xml" Id="R1af0c483ad084f6e" /><Relationship Type="http://schemas.openxmlformats.org/officeDocument/2006/relationships/slide" Target="/ppt/slides/slide5.xml" Id="Rd5920d5cc7cf44a1" /><Relationship Type="http://schemas.openxmlformats.org/officeDocument/2006/relationships/slide" Target="/ppt/slides/slide6.xml" Id="R46982ce78ca747fb" /><Relationship Type="http://schemas.openxmlformats.org/officeDocument/2006/relationships/slide" Target="/ppt/slides/slide7.xml" Id="R1ba619b2615949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400e79ae194f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4a55cd98e42c7" /><Relationship Type="http://schemas.openxmlformats.org/officeDocument/2006/relationships/theme" Target="/ppt/slideMasters/theme/theme1.xml" Id="R48b9991e90e440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94a55cd98e42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e0fd5665d43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5c380f28446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58494c2da49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622404be544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8c5fd0f064f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d7a217a6340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8f565180d41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TØRDAL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TØRDAL HOLDING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4 543 857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23 927 896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24 036 191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SANDEN TØRDAL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