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acf355c31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e8b08546b4054"/>
  </p:sldMasterIdLst>
  <p:sldIdLst>
    <p:sldId xmlns:r="http://schemas.openxmlformats.org/officeDocument/2006/relationships" id="256" r:id="Raf4617b23bfe40e8"/>
    <p:sldId xmlns:r="http://schemas.openxmlformats.org/officeDocument/2006/relationships" id="257" r:id="Rcfe1ae4cabb343ea"/>
    <p:sldId xmlns:r="http://schemas.openxmlformats.org/officeDocument/2006/relationships" id="258" r:id="Rb789f56e1be44500"/>
    <p:sldId xmlns:r="http://schemas.openxmlformats.org/officeDocument/2006/relationships" id="259" r:id="R48090526587a4b90"/>
    <p:sldId xmlns:r="http://schemas.openxmlformats.org/officeDocument/2006/relationships" id="260" r:id="Rbf20c775c09b442c"/>
    <p:sldId xmlns:r="http://schemas.openxmlformats.org/officeDocument/2006/relationships" id="261" r:id="R08538379ee784544"/>
    <p:sldId xmlns:r="http://schemas.openxmlformats.org/officeDocument/2006/relationships" id="262" r:id="R7018d5691bc1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e8b08546b4054" /><Relationship Type="http://schemas.openxmlformats.org/officeDocument/2006/relationships/slide" Target="/ppt/slides/slide1.xml" Id="Raf4617b23bfe40e8" /><Relationship Type="http://schemas.openxmlformats.org/officeDocument/2006/relationships/slide" Target="/ppt/slides/slide2.xml" Id="Rcfe1ae4cabb343ea" /><Relationship Type="http://schemas.openxmlformats.org/officeDocument/2006/relationships/slide" Target="/ppt/slides/slide3.xml" Id="Rb789f56e1be44500" /><Relationship Type="http://schemas.openxmlformats.org/officeDocument/2006/relationships/slide" Target="/ppt/slides/slide4.xml" Id="R48090526587a4b90" /><Relationship Type="http://schemas.openxmlformats.org/officeDocument/2006/relationships/slide" Target="/ppt/slides/slide5.xml" Id="Rbf20c775c09b442c" /><Relationship Type="http://schemas.openxmlformats.org/officeDocument/2006/relationships/slide" Target="/ppt/slides/slide6.xml" Id="R08538379ee784544" /><Relationship Type="http://schemas.openxmlformats.org/officeDocument/2006/relationships/slide" Target="/ppt/slides/slide7.xml" Id="R7018d5691bc1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e5d49e7e9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9c5395634677" /><Relationship Type="http://schemas.openxmlformats.org/officeDocument/2006/relationships/theme" Target="/ppt/slideMasters/theme/theme1.xml" Id="R406cfe5f51a5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a9c539563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126a0dfb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dc917821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d4b5c382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c998013e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3fb27bc8c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7b51c52c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c9bbaa97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HOUZ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HOUZ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15 084 199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SALMINEN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Mølnåsen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925 332 135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