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b8ccacd9f4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a1103b814c4d11"/>
  </p:sldMasterIdLst>
  <p:sldIdLst>
    <p:sldId xmlns:r="http://schemas.openxmlformats.org/officeDocument/2006/relationships" id="256" r:id="Rabffbee704d240cf"/>
    <p:sldId xmlns:r="http://schemas.openxmlformats.org/officeDocument/2006/relationships" id="257" r:id="R0aff5de75bd34d67"/>
    <p:sldId xmlns:r="http://schemas.openxmlformats.org/officeDocument/2006/relationships" id="258" r:id="R92b7ed191a544faa"/>
    <p:sldId xmlns:r="http://schemas.openxmlformats.org/officeDocument/2006/relationships" id="259" r:id="Rc5640495407a4514"/>
    <p:sldId xmlns:r="http://schemas.openxmlformats.org/officeDocument/2006/relationships" id="260" r:id="Re6e13f2bb6954135"/>
    <p:sldId xmlns:r="http://schemas.openxmlformats.org/officeDocument/2006/relationships" id="261" r:id="Rd03ec82030704f4f"/>
    <p:sldId xmlns:r="http://schemas.openxmlformats.org/officeDocument/2006/relationships" id="262" r:id="R65246cf1d6b542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1103b814c4d11" /><Relationship Type="http://schemas.openxmlformats.org/officeDocument/2006/relationships/slide" Target="/ppt/slides/slide1.xml" Id="Rabffbee704d240cf" /><Relationship Type="http://schemas.openxmlformats.org/officeDocument/2006/relationships/slide" Target="/ppt/slides/slide2.xml" Id="R0aff5de75bd34d67" /><Relationship Type="http://schemas.openxmlformats.org/officeDocument/2006/relationships/slide" Target="/ppt/slides/slide3.xml" Id="R92b7ed191a544faa" /><Relationship Type="http://schemas.openxmlformats.org/officeDocument/2006/relationships/slide" Target="/ppt/slides/slide4.xml" Id="Rc5640495407a4514" /><Relationship Type="http://schemas.openxmlformats.org/officeDocument/2006/relationships/slide" Target="/ppt/slides/slide5.xml" Id="Re6e13f2bb6954135" /><Relationship Type="http://schemas.openxmlformats.org/officeDocument/2006/relationships/slide" Target="/ppt/slides/slide6.xml" Id="Rd03ec82030704f4f" /><Relationship Type="http://schemas.openxmlformats.org/officeDocument/2006/relationships/slide" Target="/ppt/slides/slide7.xml" Id="R65246cf1d6b542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416eee8a9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d3179869f4425" /><Relationship Type="http://schemas.openxmlformats.org/officeDocument/2006/relationships/theme" Target="/ppt/slideMasters/theme/theme1.xml" Id="R84f671535ca3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d3179869f44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f1425b5ee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39cdb5d3045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2f1bc34b7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4e1eea37d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840ea6901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ff165a66249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79914637d40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FJELL-BLIKK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FJELL-BLIKK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11 033 713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−1 948 604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−2 363 775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−5 734 428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2 616 157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JENSEN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ERIKSEN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Bleivassvegen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27 63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andre.larsen@fjellblikk.no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925 335 207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FJELL-BLIKK AS</a:t>
            </a:r>
          </a:p>
        </p:txBody>
      </p:sp>
    </p:spTree>
  </p:cSld>
  <p:clrMapOvr>
    <a:masterClrMapping xmlns:a="http://schemas.openxmlformats.org/drawingml/2006/main"/>
  </p:clrMapOvr>
</p:sld>
</file>