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af063acbc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250a35f0941de"/>
  </p:sldMasterIdLst>
  <p:sldIdLst>
    <p:sldId xmlns:r="http://schemas.openxmlformats.org/officeDocument/2006/relationships" id="256" r:id="Rfb83fda221224e7e"/>
    <p:sldId xmlns:r="http://schemas.openxmlformats.org/officeDocument/2006/relationships" id="257" r:id="R604a7330f8f046b7"/>
    <p:sldId xmlns:r="http://schemas.openxmlformats.org/officeDocument/2006/relationships" id="258" r:id="R6671eb81e35748fe"/>
    <p:sldId xmlns:r="http://schemas.openxmlformats.org/officeDocument/2006/relationships" id="259" r:id="R6c59e60c423e478b"/>
    <p:sldId xmlns:r="http://schemas.openxmlformats.org/officeDocument/2006/relationships" id="260" r:id="Rdf761ddd57374cc6"/>
    <p:sldId xmlns:r="http://schemas.openxmlformats.org/officeDocument/2006/relationships" id="261" r:id="Rd07eade528b44c8b"/>
    <p:sldId xmlns:r="http://schemas.openxmlformats.org/officeDocument/2006/relationships" id="262" r:id="Ra00cb7d6f6ba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250a35f0941de" /><Relationship Type="http://schemas.openxmlformats.org/officeDocument/2006/relationships/slide" Target="/ppt/slides/slide1.xml" Id="Rfb83fda221224e7e" /><Relationship Type="http://schemas.openxmlformats.org/officeDocument/2006/relationships/slide" Target="/ppt/slides/slide2.xml" Id="R604a7330f8f046b7" /><Relationship Type="http://schemas.openxmlformats.org/officeDocument/2006/relationships/slide" Target="/ppt/slides/slide3.xml" Id="R6671eb81e35748fe" /><Relationship Type="http://schemas.openxmlformats.org/officeDocument/2006/relationships/slide" Target="/ppt/slides/slide4.xml" Id="R6c59e60c423e478b" /><Relationship Type="http://schemas.openxmlformats.org/officeDocument/2006/relationships/slide" Target="/ppt/slides/slide5.xml" Id="Rdf761ddd57374cc6" /><Relationship Type="http://schemas.openxmlformats.org/officeDocument/2006/relationships/slide" Target="/ppt/slides/slide6.xml" Id="Rd07eade528b44c8b" /><Relationship Type="http://schemas.openxmlformats.org/officeDocument/2006/relationships/slide" Target="/ppt/slides/slide7.xml" Id="Ra00cb7d6f6ba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cd5e87258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462c712146a1" /><Relationship Type="http://schemas.openxmlformats.org/officeDocument/2006/relationships/theme" Target="/ppt/slideMasters/theme/theme1.xml" Id="R716ccdc8a99d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f462c7121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67293286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a50c092b4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3894fe9b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174815792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e53343d7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d9b45abf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8ba3ba8e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JMH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2 508 685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JONAS MORKEN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1162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925 336 491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JMH AS</a:t>
            </a:r>
          </a:p>
        </p:txBody>
      </p:sp>
    </p:spTree>
  </p:cSld>
  <p:clrMapOvr>
    <a:masterClrMapping xmlns:a="http://schemas.openxmlformats.org/drawingml/2006/main"/>
  </p:clrMapOvr>
</p:sld>
</file>