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2a07501ef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511ade3154318"/>
  </p:sldMasterIdLst>
  <p:sldIdLst>
    <p:sldId xmlns:r="http://schemas.openxmlformats.org/officeDocument/2006/relationships" id="256" r:id="R9e9dfda7d8ea49e6"/>
    <p:sldId xmlns:r="http://schemas.openxmlformats.org/officeDocument/2006/relationships" id="257" r:id="R0a56eb9a91ed4511"/>
    <p:sldId xmlns:r="http://schemas.openxmlformats.org/officeDocument/2006/relationships" id="258" r:id="R7f6ce8a04ecf4a02"/>
    <p:sldId xmlns:r="http://schemas.openxmlformats.org/officeDocument/2006/relationships" id="259" r:id="R6fcb1454bf704e34"/>
    <p:sldId xmlns:r="http://schemas.openxmlformats.org/officeDocument/2006/relationships" id="260" r:id="R975b0d672a504997"/>
    <p:sldId xmlns:r="http://schemas.openxmlformats.org/officeDocument/2006/relationships" id="261" r:id="Rcf5e6042ce224f6b"/>
    <p:sldId xmlns:r="http://schemas.openxmlformats.org/officeDocument/2006/relationships" id="262" r:id="R4e70da21e0da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511ade3154318" /><Relationship Type="http://schemas.openxmlformats.org/officeDocument/2006/relationships/slide" Target="/ppt/slides/slide1.xml" Id="R9e9dfda7d8ea49e6" /><Relationship Type="http://schemas.openxmlformats.org/officeDocument/2006/relationships/slide" Target="/ppt/slides/slide2.xml" Id="R0a56eb9a91ed4511" /><Relationship Type="http://schemas.openxmlformats.org/officeDocument/2006/relationships/slide" Target="/ppt/slides/slide3.xml" Id="R7f6ce8a04ecf4a02" /><Relationship Type="http://schemas.openxmlformats.org/officeDocument/2006/relationships/slide" Target="/ppt/slides/slide4.xml" Id="R6fcb1454bf704e34" /><Relationship Type="http://schemas.openxmlformats.org/officeDocument/2006/relationships/slide" Target="/ppt/slides/slide5.xml" Id="R975b0d672a504997" /><Relationship Type="http://schemas.openxmlformats.org/officeDocument/2006/relationships/slide" Target="/ppt/slides/slide6.xml" Id="Rcf5e6042ce224f6b" /><Relationship Type="http://schemas.openxmlformats.org/officeDocument/2006/relationships/slide" Target="/ppt/slides/slide7.xml" Id="R4e70da21e0da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f0a8564ce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237da7a14a7e" /><Relationship Type="http://schemas.openxmlformats.org/officeDocument/2006/relationships/theme" Target="/ppt/slideMasters/theme/theme1.xml" Id="R17cd45183073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5237da7a1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adccd691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505caf83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830da56a7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f36a5875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8341b343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fc4cd58d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50f21c45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REGNSKAP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632 604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ANN-KRISTIN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CAMILLA MARIA W SAGA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VIDDAL ELSE-BETH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CAMILLA MARIA W SAGA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ann-kristin@acere.no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REGNSKAP AS</a:t>
            </a:r>
          </a:p>
        </p:txBody>
      </p:sp>
    </p:spTree>
  </p:cSld>
  <p:clrMapOvr>
    <a:masterClrMapping xmlns:a="http://schemas.openxmlformats.org/drawingml/2006/main"/>
  </p:clrMapOvr>
</p:sld>
</file>