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8f4b9fb1b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ed32cb2d343e0"/>
  </p:sldMasterIdLst>
  <p:sldIdLst>
    <p:sldId xmlns:r="http://schemas.openxmlformats.org/officeDocument/2006/relationships" id="256" r:id="Rf8191be90dfc4e6a"/>
    <p:sldId xmlns:r="http://schemas.openxmlformats.org/officeDocument/2006/relationships" id="257" r:id="R4587042e5e1f4cc9"/>
    <p:sldId xmlns:r="http://schemas.openxmlformats.org/officeDocument/2006/relationships" id="258" r:id="R0a51e3b9998c4129"/>
    <p:sldId xmlns:r="http://schemas.openxmlformats.org/officeDocument/2006/relationships" id="259" r:id="R6d7bcfc5feed4581"/>
    <p:sldId xmlns:r="http://schemas.openxmlformats.org/officeDocument/2006/relationships" id="260" r:id="Rf55d3b7abefd4eec"/>
    <p:sldId xmlns:r="http://schemas.openxmlformats.org/officeDocument/2006/relationships" id="261" r:id="Ra97be5851bfa42ee"/>
    <p:sldId xmlns:r="http://schemas.openxmlformats.org/officeDocument/2006/relationships" id="262" r:id="Rd8b6ebb9e288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ed32cb2d343e0" /><Relationship Type="http://schemas.openxmlformats.org/officeDocument/2006/relationships/slide" Target="/ppt/slides/slide1.xml" Id="Rf8191be90dfc4e6a" /><Relationship Type="http://schemas.openxmlformats.org/officeDocument/2006/relationships/slide" Target="/ppt/slides/slide2.xml" Id="R4587042e5e1f4cc9" /><Relationship Type="http://schemas.openxmlformats.org/officeDocument/2006/relationships/slide" Target="/ppt/slides/slide3.xml" Id="R0a51e3b9998c4129" /><Relationship Type="http://schemas.openxmlformats.org/officeDocument/2006/relationships/slide" Target="/ppt/slides/slide4.xml" Id="R6d7bcfc5feed4581" /><Relationship Type="http://schemas.openxmlformats.org/officeDocument/2006/relationships/slide" Target="/ppt/slides/slide5.xml" Id="Rf55d3b7abefd4eec" /><Relationship Type="http://schemas.openxmlformats.org/officeDocument/2006/relationships/slide" Target="/ppt/slides/slide6.xml" Id="Ra97be5851bfa42ee" /><Relationship Type="http://schemas.openxmlformats.org/officeDocument/2006/relationships/slide" Target="/ppt/slides/slide7.xml" Id="Rd8b6ebb9e288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e5452519a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410e1ef940d5" /><Relationship Type="http://schemas.openxmlformats.org/officeDocument/2006/relationships/theme" Target="/ppt/slideMasters/theme/theme1.xml" Id="Rb5aa2c3a0193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8410e1ef9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d3cbce07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bf14912f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16206f5d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0457eeee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00209271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a0f2a03a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9bf34b267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BLÅFJELL LIERNE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 LIERNE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INDERDAL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TELECONSULT HOLDING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AARMO'S PRE BYGG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