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8f4a26ea3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4d58cfd1f4154"/>
  </p:sldMasterIdLst>
  <p:sldIdLst>
    <p:sldId xmlns:r="http://schemas.openxmlformats.org/officeDocument/2006/relationships" id="256" r:id="R707a1fa33efe4551"/>
    <p:sldId xmlns:r="http://schemas.openxmlformats.org/officeDocument/2006/relationships" id="257" r:id="R50e837217db94598"/>
    <p:sldId xmlns:r="http://schemas.openxmlformats.org/officeDocument/2006/relationships" id="258" r:id="Rc603c2e3fccf4797"/>
    <p:sldId xmlns:r="http://schemas.openxmlformats.org/officeDocument/2006/relationships" id="259" r:id="Rf7ee3c015ed64586"/>
    <p:sldId xmlns:r="http://schemas.openxmlformats.org/officeDocument/2006/relationships" id="260" r:id="R92f239efef1646ec"/>
    <p:sldId xmlns:r="http://schemas.openxmlformats.org/officeDocument/2006/relationships" id="261" r:id="Rb19228b6b8b54afc"/>
    <p:sldId xmlns:r="http://schemas.openxmlformats.org/officeDocument/2006/relationships" id="262" r:id="Rc65cfe76ebab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4d58cfd1f4154" /><Relationship Type="http://schemas.openxmlformats.org/officeDocument/2006/relationships/slide" Target="/ppt/slides/slide1.xml" Id="R707a1fa33efe4551" /><Relationship Type="http://schemas.openxmlformats.org/officeDocument/2006/relationships/slide" Target="/ppt/slides/slide2.xml" Id="R50e837217db94598" /><Relationship Type="http://schemas.openxmlformats.org/officeDocument/2006/relationships/slide" Target="/ppt/slides/slide3.xml" Id="Rc603c2e3fccf4797" /><Relationship Type="http://schemas.openxmlformats.org/officeDocument/2006/relationships/slide" Target="/ppt/slides/slide4.xml" Id="Rf7ee3c015ed64586" /><Relationship Type="http://schemas.openxmlformats.org/officeDocument/2006/relationships/slide" Target="/ppt/slides/slide5.xml" Id="R92f239efef1646ec" /><Relationship Type="http://schemas.openxmlformats.org/officeDocument/2006/relationships/slide" Target="/ppt/slides/slide6.xml" Id="Rb19228b6b8b54afc" /><Relationship Type="http://schemas.openxmlformats.org/officeDocument/2006/relationships/slide" Target="/ppt/slides/slide7.xml" Id="Rc65cfe76ebab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0a55e4605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4a2fb867741a5" /><Relationship Type="http://schemas.openxmlformats.org/officeDocument/2006/relationships/theme" Target="/ppt/slideMasters/theme/theme1.xml" Id="R88e5df78a856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4a2fb8677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bcfd4901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05fc3b4c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2021eac94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a08a14c51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50c2be0ae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52008aa5c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46a98f398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BLÅFJELL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28 277 154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−10 541 729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11 070 470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39 775 301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JANT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BLÅFJELL LIERNE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AARMO'S PRE BYGG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BELBO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AS</a:t>
            </a:r>
          </a:p>
        </p:txBody>
      </p:sp>
    </p:spTree>
  </p:cSld>
  <p:clrMapOvr>
    <a:masterClrMapping xmlns:a="http://schemas.openxmlformats.org/drawingml/2006/main"/>
  </p:clrMapOvr>
</p:sld>
</file>