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e4274ba9d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6dda4b8d740f7"/>
  </p:sldMasterIdLst>
  <p:sldIdLst>
    <p:sldId xmlns:r="http://schemas.openxmlformats.org/officeDocument/2006/relationships" id="256" r:id="Rcb74fb2f681b42f1"/>
    <p:sldId xmlns:r="http://schemas.openxmlformats.org/officeDocument/2006/relationships" id="257" r:id="R5d355058d76b408a"/>
    <p:sldId xmlns:r="http://schemas.openxmlformats.org/officeDocument/2006/relationships" id="258" r:id="Rb116d9bbec5a4183"/>
    <p:sldId xmlns:r="http://schemas.openxmlformats.org/officeDocument/2006/relationships" id="259" r:id="R1bdb76e20fe846e7"/>
    <p:sldId xmlns:r="http://schemas.openxmlformats.org/officeDocument/2006/relationships" id="260" r:id="R4bd6645621334a21"/>
    <p:sldId xmlns:r="http://schemas.openxmlformats.org/officeDocument/2006/relationships" id="261" r:id="R08b39260b49d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6dda4b8d740f7" /><Relationship Type="http://schemas.openxmlformats.org/officeDocument/2006/relationships/slide" Target="/ppt/slides/slide1.xml" Id="Rcb74fb2f681b42f1" /><Relationship Type="http://schemas.openxmlformats.org/officeDocument/2006/relationships/slide" Target="/ppt/slides/slide2.xml" Id="R5d355058d76b408a" /><Relationship Type="http://schemas.openxmlformats.org/officeDocument/2006/relationships/slide" Target="/ppt/slides/slide3.xml" Id="Rb116d9bbec5a4183" /><Relationship Type="http://schemas.openxmlformats.org/officeDocument/2006/relationships/slide" Target="/ppt/slides/slide4.xml" Id="R1bdb76e20fe846e7" /><Relationship Type="http://schemas.openxmlformats.org/officeDocument/2006/relationships/slide" Target="/ppt/slides/slide5.xml" Id="R4bd6645621334a21" /><Relationship Type="http://schemas.openxmlformats.org/officeDocument/2006/relationships/slide" Target="/ppt/slides/slide6.xml" Id="R08b39260b49d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881aa298f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8e427083043e6" /><Relationship Type="http://schemas.openxmlformats.org/officeDocument/2006/relationships/theme" Target="/ppt/slideMasters/theme/theme1.xml" Id="Rd5ebf710d36c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8e4270830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8ed6b19f14b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fb5d232d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a565286dc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f5c5b48644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1dc45404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5e03cd5f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HOLDING AS</a:t>
            </a:r>
          </a:p>
        </p:txBody>
      </p:sp>
    </p:spTree>
  </p:cSld>
  <p:clrMapOvr>
    <a:masterClrMapping xmlns:a="http://schemas.openxmlformats.org/drawingml/2006/main"/>
  </p:clrMapOvr>
</p:sld>
</file>