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51e4e1611b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89e32de134aed"/>
  </p:sldMasterIdLst>
  <p:sldIdLst>
    <p:sldId xmlns:r="http://schemas.openxmlformats.org/officeDocument/2006/relationships" id="256" r:id="R0006955c13ad4b52"/>
    <p:sldId xmlns:r="http://schemas.openxmlformats.org/officeDocument/2006/relationships" id="257" r:id="R30dcb4b7f70840b5"/>
    <p:sldId xmlns:r="http://schemas.openxmlformats.org/officeDocument/2006/relationships" id="258" r:id="R58afdd590cc64357"/>
    <p:sldId xmlns:r="http://schemas.openxmlformats.org/officeDocument/2006/relationships" id="259" r:id="Rcdb36060594f4721"/>
    <p:sldId xmlns:r="http://schemas.openxmlformats.org/officeDocument/2006/relationships" id="260" r:id="R6924b4ce4cf24a81"/>
    <p:sldId xmlns:r="http://schemas.openxmlformats.org/officeDocument/2006/relationships" id="261" r:id="R41a2835f7c7643e5"/>
    <p:sldId xmlns:r="http://schemas.openxmlformats.org/officeDocument/2006/relationships" id="262" r:id="R57ba38364db8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89e32de134aed" /><Relationship Type="http://schemas.openxmlformats.org/officeDocument/2006/relationships/slide" Target="/ppt/slides/slide1.xml" Id="R0006955c13ad4b52" /><Relationship Type="http://schemas.openxmlformats.org/officeDocument/2006/relationships/slide" Target="/ppt/slides/slide2.xml" Id="R30dcb4b7f70840b5" /><Relationship Type="http://schemas.openxmlformats.org/officeDocument/2006/relationships/slide" Target="/ppt/slides/slide3.xml" Id="R58afdd590cc64357" /><Relationship Type="http://schemas.openxmlformats.org/officeDocument/2006/relationships/slide" Target="/ppt/slides/slide4.xml" Id="Rcdb36060594f4721" /><Relationship Type="http://schemas.openxmlformats.org/officeDocument/2006/relationships/slide" Target="/ppt/slides/slide5.xml" Id="R6924b4ce4cf24a81" /><Relationship Type="http://schemas.openxmlformats.org/officeDocument/2006/relationships/slide" Target="/ppt/slides/slide6.xml" Id="R41a2835f7c7643e5" /><Relationship Type="http://schemas.openxmlformats.org/officeDocument/2006/relationships/slide" Target="/ppt/slides/slide7.xml" Id="R57ba38364db8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90ba34d4d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f326d62ab4528" /><Relationship Type="http://schemas.openxmlformats.org/officeDocument/2006/relationships/theme" Target="/ppt/slideMasters/theme/theme1.xml" Id="R97f4d1843219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f326d62ab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774095d24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a128195b0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93c54fea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22e9d6342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122950e59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e1318d73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590d19e78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13 066 660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13 068 138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4 AS  –  72,5 %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NICOB HOLDING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FOSSIL INVEST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FELLESINVEST 4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INVEST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