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ac6d6d54d649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0cf83bde974aef"/>
  </p:sldMasterIdLst>
  <p:sldIdLst>
    <p:sldId xmlns:r="http://schemas.openxmlformats.org/officeDocument/2006/relationships" id="256" r:id="Raed378a3618549f1"/>
    <p:sldId xmlns:r="http://schemas.openxmlformats.org/officeDocument/2006/relationships" id="257" r:id="R963229af59e44ac0"/>
    <p:sldId xmlns:r="http://schemas.openxmlformats.org/officeDocument/2006/relationships" id="258" r:id="R5d1c4a3a2470411d"/>
    <p:sldId xmlns:r="http://schemas.openxmlformats.org/officeDocument/2006/relationships" id="259" r:id="Rc18aced7194742c5"/>
    <p:sldId xmlns:r="http://schemas.openxmlformats.org/officeDocument/2006/relationships" id="260" r:id="R9ed5751fe2434f9c"/>
    <p:sldId xmlns:r="http://schemas.openxmlformats.org/officeDocument/2006/relationships" id="261" r:id="R197d222af983433c"/>
    <p:sldId xmlns:r="http://schemas.openxmlformats.org/officeDocument/2006/relationships" id="262" r:id="R78855b0b2ad844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0cf83bde974aef" /><Relationship Type="http://schemas.openxmlformats.org/officeDocument/2006/relationships/slide" Target="/ppt/slides/slide1.xml" Id="Raed378a3618549f1" /><Relationship Type="http://schemas.openxmlformats.org/officeDocument/2006/relationships/slide" Target="/ppt/slides/slide2.xml" Id="R963229af59e44ac0" /><Relationship Type="http://schemas.openxmlformats.org/officeDocument/2006/relationships/slide" Target="/ppt/slides/slide3.xml" Id="R5d1c4a3a2470411d" /><Relationship Type="http://schemas.openxmlformats.org/officeDocument/2006/relationships/slide" Target="/ppt/slides/slide4.xml" Id="Rc18aced7194742c5" /><Relationship Type="http://schemas.openxmlformats.org/officeDocument/2006/relationships/slide" Target="/ppt/slides/slide5.xml" Id="R9ed5751fe2434f9c" /><Relationship Type="http://schemas.openxmlformats.org/officeDocument/2006/relationships/slide" Target="/ppt/slides/slide6.xml" Id="R197d222af983433c" /><Relationship Type="http://schemas.openxmlformats.org/officeDocument/2006/relationships/slide" Target="/ppt/slides/slide7.xml" Id="R78855b0b2ad844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b480001a74d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369e785514d75" /><Relationship Type="http://schemas.openxmlformats.org/officeDocument/2006/relationships/theme" Target="/ppt/slideMasters/theme/theme1.xml" Id="R6b261b88604e40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f369e785514d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6313b908d4c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c19a8462e49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0a531dd1644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8701dd45644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78d2b055643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a0fabe3ce46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6befacb1042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14 253 575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−670 419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−600 077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4 181 849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HOLDING AS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COCO AS  –  14,2 %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HOLSTHENRIKSEN INVEST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BERGSPREKKEN HOLDING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NORDMANN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925 337 757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