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3248afc3e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d40781b0764896"/>
  </p:sldMasterIdLst>
  <p:sldIdLst>
    <p:sldId xmlns:r="http://schemas.openxmlformats.org/officeDocument/2006/relationships" id="256" r:id="R5f970b3fc01344f0"/>
    <p:sldId xmlns:r="http://schemas.openxmlformats.org/officeDocument/2006/relationships" id="257" r:id="R02be17c138534d12"/>
    <p:sldId xmlns:r="http://schemas.openxmlformats.org/officeDocument/2006/relationships" id="258" r:id="R7f1ab7a9704d41f7"/>
    <p:sldId xmlns:r="http://schemas.openxmlformats.org/officeDocument/2006/relationships" id="259" r:id="R2cee23010f3746f1"/>
    <p:sldId xmlns:r="http://schemas.openxmlformats.org/officeDocument/2006/relationships" id="260" r:id="R570efc21d488495c"/>
    <p:sldId xmlns:r="http://schemas.openxmlformats.org/officeDocument/2006/relationships" id="261" r:id="Rac1d30dd616a4cb7"/>
    <p:sldId xmlns:r="http://schemas.openxmlformats.org/officeDocument/2006/relationships" id="262" r:id="R2931820d156e40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40781b0764896" /><Relationship Type="http://schemas.openxmlformats.org/officeDocument/2006/relationships/slide" Target="/ppt/slides/slide1.xml" Id="R5f970b3fc01344f0" /><Relationship Type="http://schemas.openxmlformats.org/officeDocument/2006/relationships/slide" Target="/ppt/slides/slide2.xml" Id="R02be17c138534d12" /><Relationship Type="http://schemas.openxmlformats.org/officeDocument/2006/relationships/slide" Target="/ppt/slides/slide3.xml" Id="R7f1ab7a9704d41f7" /><Relationship Type="http://schemas.openxmlformats.org/officeDocument/2006/relationships/slide" Target="/ppt/slides/slide4.xml" Id="R2cee23010f3746f1" /><Relationship Type="http://schemas.openxmlformats.org/officeDocument/2006/relationships/slide" Target="/ppt/slides/slide5.xml" Id="R570efc21d488495c" /><Relationship Type="http://schemas.openxmlformats.org/officeDocument/2006/relationships/slide" Target="/ppt/slides/slide6.xml" Id="Rac1d30dd616a4cb7" /><Relationship Type="http://schemas.openxmlformats.org/officeDocument/2006/relationships/slide" Target="/ppt/slides/slide7.xml" Id="R2931820d156e40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ec40db6b745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067c9aef64b88" /><Relationship Type="http://schemas.openxmlformats.org/officeDocument/2006/relationships/theme" Target="/ppt/slideMasters/theme/theme1.xml" Id="R5733b8e0e18c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067c9aef6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fcf66a78c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7a6cd97a4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95e64ad55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dbfde5662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6130730c0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afe1670e94f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426395d80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COCO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COCO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HOLSTHENRIKSEN INVEST AS  –  59,2 %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BERGSPREKKEN HOLDING AS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NORDMANN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BIGONE HOLDING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