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4bbc86d21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d7ac8b15f4e76"/>
  </p:sldMasterIdLst>
  <p:sldIdLst>
    <p:sldId xmlns:r="http://schemas.openxmlformats.org/officeDocument/2006/relationships" id="256" r:id="R8a94ba15fac04f5e"/>
    <p:sldId xmlns:r="http://schemas.openxmlformats.org/officeDocument/2006/relationships" id="257" r:id="R2537cf42783d426d"/>
    <p:sldId xmlns:r="http://schemas.openxmlformats.org/officeDocument/2006/relationships" id="258" r:id="R78d231c5fa29412f"/>
    <p:sldId xmlns:r="http://schemas.openxmlformats.org/officeDocument/2006/relationships" id="259" r:id="Rcdf2f8a59d2f4a14"/>
    <p:sldId xmlns:r="http://schemas.openxmlformats.org/officeDocument/2006/relationships" id="260" r:id="R098d0fe007324a5c"/>
    <p:sldId xmlns:r="http://schemas.openxmlformats.org/officeDocument/2006/relationships" id="261" r:id="R217aea443e7341f4"/>
    <p:sldId xmlns:r="http://schemas.openxmlformats.org/officeDocument/2006/relationships" id="262" r:id="Rb9e765580ff9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d7ac8b15f4e76" /><Relationship Type="http://schemas.openxmlformats.org/officeDocument/2006/relationships/slide" Target="/ppt/slides/slide1.xml" Id="R8a94ba15fac04f5e" /><Relationship Type="http://schemas.openxmlformats.org/officeDocument/2006/relationships/slide" Target="/ppt/slides/slide2.xml" Id="R2537cf42783d426d" /><Relationship Type="http://schemas.openxmlformats.org/officeDocument/2006/relationships/slide" Target="/ppt/slides/slide3.xml" Id="R78d231c5fa29412f" /><Relationship Type="http://schemas.openxmlformats.org/officeDocument/2006/relationships/slide" Target="/ppt/slides/slide4.xml" Id="Rcdf2f8a59d2f4a14" /><Relationship Type="http://schemas.openxmlformats.org/officeDocument/2006/relationships/slide" Target="/ppt/slides/slide5.xml" Id="R098d0fe007324a5c" /><Relationship Type="http://schemas.openxmlformats.org/officeDocument/2006/relationships/slide" Target="/ppt/slides/slide6.xml" Id="R217aea443e7341f4" /><Relationship Type="http://schemas.openxmlformats.org/officeDocument/2006/relationships/slide" Target="/ppt/slides/slide7.xml" Id="Rb9e765580ff9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1151ef9b4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2e27ba584de6" /><Relationship Type="http://schemas.openxmlformats.org/officeDocument/2006/relationships/theme" Target="/ppt/slideMasters/theme/theme1.xml" Id="R25d17d89b7d1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82e27ba58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14ea8921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dd4749283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3356186f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05a594ff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f92e7d19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733f663b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ab857a42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9 864 675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HOLDCO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