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834627ba14a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707cc970f4500"/>
  </p:sldMasterIdLst>
  <p:sldIdLst>
    <p:sldId xmlns:r="http://schemas.openxmlformats.org/officeDocument/2006/relationships" id="256" r:id="R7d8cf74315224fd7"/>
    <p:sldId xmlns:r="http://schemas.openxmlformats.org/officeDocument/2006/relationships" id="257" r:id="Rcf9a8553ce7242c4"/>
    <p:sldId xmlns:r="http://schemas.openxmlformats.org/officeDocument/2006/relationships" id="258" r:id="R0b6354b2ffbf4aa3"/>
    <p:sldId xmlns:r="http://schemas.openxmlformats.org/officeDocument/2006/relationships" id="259" r:id="R56b4fcb9720e40e0"/>
    <p:sldId xmlns:r="http://schemas.openxmlformats.org/officeDocument/2006/relationships" id="260" r:id="Rd6200fd5b29a488f"/>
    <p:sldId xmlns:r="http://schemas.openxmlformats.org/officeDocument/2006/relationships" id="261" r:id="Rb85ef45637da4b56"/>
    <p:sldId xmlns:r="http://schemas.openxmlformats.org/officeDocument/2006/relationships" id="262" r:id="R253e89938cca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707cc970f4500" /><Relationship Type="http://schemas.openxmlformats.org/officeDocument/2006/relationships/slide" Target="/ppt/slides/slide1.xml" Id="R7d8cf74315224fd7" /><Relationship Type="http://schemas.openxmlformats.org/officeDocument/2006/relationships/slide" Target="/ppt/slides/slide2.xml" Id="Rcf9a8553ce7242c4" /><Relationship Type="http://schemas.openxmlformats.org/officeDocument/2006/relationships/slide" Target="/ppt/slides/slide3.xml" Id="R0b6354b2ffbf4aa3" /><Relationship Type="http://schemas.openxmlformats.org/officeDocument/2006/relationships/slide" Target="/ppt/slides/slide4.xml" Id="R56b4fcb9720e40e0" /><Relationship Type="http://schemas.openxmlformats.org/officeDocument/2006/relationships/slide" Target="/ppt/slides/slide5.xml" Id="Rd6200fd5b29a488f" /><Relationship Type="http://schemas.openxmlformats.org/officeDocument/2006/relationships/slide" Target="/ppt/slides/slide6.xml" Id="Rb85ef45637da4b56" /><Relationship Type="http://schemas.openxmlformats.org/officeDocument/2006/relationships/slide" Target="/ppt/slides/slide7.xml" Id="R253e89938cca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e0db09ce9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6729bba9d4f59" /><Relationship Type="http://schemas.openxmlformats.org/officeDocument/2006/relationships/theme" Target="/ppt/slideMasters/theme/theme1.xml" Id="R4032a89f7e53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b6729bba9d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d16b5036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a643720e4b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d0b0547ae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ff59fd0e1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93364445a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ec267a0a5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6a8f29ca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GOSUBSEA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GOSUBSEA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40 929 563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5 432 660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21 325 593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41 954 026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UNIQUE GROUP FZC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OFL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OOS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Vestheimvegen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925 338 060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GOSUBSEA AS</a:t>
            </a:r>
          </a:p>
        </p:txBody>
      </p:sp>
    </p:spTree>
  </p:cSld>
  <p:clrMapOvr>
    <a:masterClrMapping xmlns:a="http://schemas.openxmlformats.org/drawingml/2006/main"/>
  </p:clrMapOvr>
</p:sld>
</file>