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0390fd188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0df4b72344b0b"/>
  </p:sldMasterIdLst>
  <p:sldIdLst>
    <p:sldId xmlns:r="http://schemas.openxmlformats.org/officeDocument/2006/relationships" id="256" r:id="Rf4cf579813b043ef"/>
    <p:sldId xmlns:r="http://schemas.openxmlformats.org/officeDocument/2006/relationships" id="257" r:id="Rdeabc2e5ff15496a"/>
    <p:sldId xmlns:r="http://schemas.openxmlformats.org/officeDocument/2006/relationships" id="258" r:id="R10e3b630b9cc4395"/>
    <p:sldId xmlns:r="http://schemas.openxmlformats.org/officeDocument/2006/relationships" id="259" r:id="R6ac5b02416c64f34"/>
    <p:sldId xmlns:r="http://schemas.openxmlformats.org/officeDocument/2006/relationships" id="260" r:id="R73337424174e471f"/>
    <p:sldId xmlns:r="http://schemas.openxmlformats.org/officeDocument/2006/relationships" id="261" r:id="R8b197bea0c5c4076"/>
    <p:sldId xmlns:r="http://schemas.openxmlformats.org/officeDocument/2006/relationships" id="262" r:id="R3cd5c489cdb4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0df4b72344b0b" /><Relationship Type="http://schemas.openxmlformats.org/officeDocument/2006/relationships/slide" Target="/ppt/slides/slide1.xml" Id="Rf4cf579813b043ef" /><Relationship Type="http://schemas.openxmlformats.org/officeDocument/2006/relationships/slide" Target="/ppt/slides/slide2.xml" Id="Rdeabc2e5ff15496a" /><Relationship Type="http://schemas.openxmlformats.org/officeDocument/2006/relationships/slide" Target="/ppt/slides/slide3.xml" Id="R10e3b630b9cc4395" /><Relationship Type="http://schemas.openxmlformats.org/officeDocument/2006/relationships/slide" Target="/ppt/slides/slide4.xml" Id="R6ac5b02416c64f34" /><Relationship Type="http://schemas.openxmlformats.org/officeDocument/2006/relationships/slide" Target="/ppt/slides/slide5.xml" Id="R73337424174e471f" /><Relationship Type="http://schemas.openxmlformats.org/officeDocument/2006/relationships/slide" Target="/ppt/slides/slide6.xml" Id="R8b197bea0c5c4076" /><Relationship Type="http://schemas.openxmlformats.org/officeDocument/2006/relationships/slide" Target="/ppt/slides/slide7.xml" Id="R3cd5c489cdb4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6c391a388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9692c1b14fa4" /><Relationship Type="http://schemas.openxmlformats.org/officeDocument/2006/relationships/theme" Target="/ppt/slideMasters/theme/theme1.xml" Id="R0ac3df8ba2d1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39692c1b1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8b6eafcd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c43d9751f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214d1be6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86d21be71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d615c8bb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7d34b2107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c82e479e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