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b4c50ae38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302c81e014355"/>
  </p:sldMasterIdLst>
  <p:sldIdLst>
    <p:sldId xmlns:r="http://schemas.openxmlformats.org/officeDocument/2006/relationships" id="256" r:id="R80e295ea26954130"/>
    <p:sldId xmlns:r="http://schemas.openxmlformats.org/officeDocument/2006/relationships" id="257" r:id="R6a415a149cb54d65"/>
    <p:sldId xmlns:r="http://schemas.openxmlformats.org/officeDocument/2006/relationships" id="258" r:id="Rb7798846fec8463c"/>
    <p:sldId xmlns:r="http://schemas.openxmlformats.org/officeDocument/2006/relationships" id="259" r:id="Rb8142cf5ef0b4033"/>
    <p:sldId xmlns:r="http://schemas.openxmlformats.org/officeDocument/2006/relationships" id="260" r:id="R6aa9a25baa0149b1"/>
    <p:sldId xmlns:r="http://schemas.openxmlformats.org/officeDocument/2006/relationships" id="261" r:id="R8e2f0f3b92664358"/>
    <p:sldId xmlns:r="http://schemas.openxmlformats.org/officeDocument/2006/relationships" id="262" r:id="R7070ec398038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02c81e014355" /><Relationship Type="http://schemas.openxmlformats.org/officeDocument/2006/relationships/slide" Target="/ppt/slides/slide1.xml" Id="R80e295ea26954130" /><Relationship Type="http://schemas.openxmlformats.org/officeDocument/2006/relationships/slide" Target="/ppt/slides/slide2.xml" Id="R6a415a149cb54d65" /><Relationship Type="http://schemas.openxmlformats.org/officeDocument/2006/relationships/slide" Target="/ppt/slides/slide3.xml" Id="Rb7798846fec8463c" /><Relationship Type="http://schemas.openxmlformats.org/officeDocument/2006/relationships/slide" Target="/ppt/slides/slide4.xml" Id="Rb8142cf5ef0b4033" /><Relationship Type="http://schemas.openxmlformats.org/officeDocument/2006/relationships/slide" Target="/ppt/slides/slide5.xml" Id="R6aa9a25baa0149b1" /><Relationship Type="http://schemas.openxmlformats.org/officeDocument/2006/relationships/slide" Target="/ppt/slides/slide6.xml" Id="R8e2f0f3b92664358" /><Relationship Type="http://schemas.openxmlformats.org/officeDocument/2006/relationships/slide" Target="/ppt/slides/slide7.xml" Id="R7070ec398038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d3bab2f2c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02e2b00740d2" /><Relationship Type="http://schemas.openxmlformats.org/officeDocument/2006/relationships/theme" Target="/ppt/slideMasters/theme/theme1.xml" Id="R17215bd5ff70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402e2b007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dc3c7434c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f1fa6a8ae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5f3b93b2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e5d6fc6b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5dc4ac0d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b7269653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4893af4e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LIALA AS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LAHTI LINN 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2575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LIALA AS</a:t>
            </a:r>
          </a:p>
        </p:txBody>
      </p:sp>
    </p:spTree>
  </p:cSld>
  <p:clrMapOvr>
    <a:masterClrMapping xmlns:a="http://schemas.openxmlformats.org/drawingml/2006/main"/>
  </p:clrMapOvr>
</p:sld>
</file>