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5ca554a64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b1eb4032449b1"/>
  </p:sldMasterIdLst>
  <p:sldIdLst>
    <p:sldId xmlns:r="http://schemas.openxmlformats.org/officeDocument/2006/relationships" id="256" r:id="R1f7935ae2428449e"/>
    <p:sldId xmlns:r="http://schemas.openxmlformats.org/officeDocument/2006/relationships" id="257" r:id="R8960ed26201c49ec"/>
    <p:sldId xmlns:r="http://schemas.openxmlformats.org/officeDocument/2006/relationships" id="258" r:id="Raa09494bc3cb4a78"/>
    <p:sldId xmlns:r="http://schemas.openxmlformats.org/officeDocument/2006/relationships" id="259" r:id="R052e5499d75f4796"/>
    <p:sldId xmlns:r="http://schemas.openxmlformats.org/officeDocument/2006/relationships" id="260" r:id="Red576ada2a0a4e3b"/>
    <p:sldId xmlns:r="http://schemas.openxmlformats.org/officeDocument/2006/relationships" id="261" r:id="R07c4893ab19f4118"/>
    <p:sldId xmlns:r="http://schemas.openxmlformats.org/officeDocument/2006/relationships" id="262" r:id="R93f6d483ed4d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b1eb4032449b1" /><Relationship Type="http://schemas.openxmlformats.org/officeDocument/2006/relationships/slide" Target="/ppt/slides/slide1.xml" Id="R1f7935ae2428449e" /><Relationship Type="http://schemas.openxmlformats.org/officeDocument/2006/relationships/slide" Target="/ppt/slides/slide2.xml" Id="R8960ed26201c49ec" /><Relationship Type="http://schemas.openxmlformats.org/officeDocument/2006/relationships/slide" Target="/ppt/slides/slide3.xml" Id="Raa09494bc3cb4a78" /><Relationship Type="http://schemas.openxmlformats.org/officeDocument/2006/relationships/slide" Target="/ppt/slides/slide4.xml" Id="R052e5499d75f4796" /><Relationship Type="http://schemas.openxmlformats.org/officeDocument/2006/relationships/slide" Target="/ppt/slides/slide5.xml" Id="Red576ada2a0a4e3b" /><Relationship Type="http://schemas.openxmlformats.org/officeDocument/2006/relationships/slide" Target="/ppt/slides/slide6.xml" Id="R07c4893ab19f4118" /><Relationship Type="http://schemas.openxmlformats.org/officeDocument/2006/relationships/slide" Target="/ppt/slides/slide7.xml" Id="R93f6d483ed4d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eb3d4310b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c1395fe224208" /><Relationship Type="http://schemas.openxmlformats.org/officeDocument/2006/relationships/theme" Target="/ppt/slideMasters/theme/theme1.xml" Id="Rb48e9a34c647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c1395fe22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9d8ad4902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cb2ca286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be211cd2b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cc643f935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e3ba302f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eb99e78f0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85674191b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−360 680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70 100 520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214 493 691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 –  45,2 %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HOLDING AS</a:t>
            </a:r>
          </a:p>
        </p:txBody>
      </p:sp>
    </p:spTree>
  </p:cSld>
  <p:clrMapOvr>
    <a:masterClrMapping xmlns:a="http://schemas.openxmlformats.org/drawingml/2006/main"/>
  </p:clrMapOvr>
</p:sld>
</file>