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5191b9a07b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910b9f5304e9c"/>
  </p:sldMasterIdLst>
  <p:sldIdLst>
    <p:sldId xmlns:r="http://schemas.openxmlformats.org/officeDocument/2006/relationships" id="256" r:id="R8a6f4e8cfd4243c4"/>
    <p:sldId xmlns:r="http://schemas.openxmlformats.org/officeDocument/2006/relationships" id="257" r:id="Rfe22312e12c24081"/>
    <p:sldId xmlns:r="http://schemas.openxmlformats.org/officeDocument/2006/relationships" id="258" r:id="R6cc4e6578f22459c"/>
    <p:sldId xmlns:r="http://schemas.openxmlformats.org/officeDocument/2006/relationships" id="259" r:id="R65806a6ca8e342dc"/>
    <p:sldId xmlns:r="http://schemas.openxmlformats.org/officeDocument/2006/relationships" id="260" r:id="Ree2d390dc48e43ec"/>
    <p:sldId xmlns:r="http://schemas.openxmlformats.org/officeDocument/2006/relationships" id="261" r:id="R8e9d75d800be42b3"/>
    <p:sldId xmlns:r="http://schemas.openxmlformats.org/officeDocument/2006/relationships" id="262" r:id="R697febcac77a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910b9f5304e9c" /><Relationship Type="http://schemas.openxmlformats.org/officeDocument/2006/relationships/slide" Target="/ppt/slides/slide1.xml" Id="R8a6f4e8cfd4243c4" /><Relationship Type="http://schemas.openxmlformats.org/officeDocument/2006/relationships/slide" Target="/ppt/slides/slide2.xml" Id="Rfe22312e12c24081" /><Relationship Type="http://schemas.openxmlformats.org/officeDocument/2006/relationships/slide" Target="/ppt/slides/slide3.xml" Id="R6cc4e6578f22459c" /><Relationship Type="http://schemas.openxmlformats.org/officeDocument/2006/relationships/slide" Target="/ppt/slides/slide4.xml" Id="R65806a6ca8e342dc" /><Relationship Type="http://schemas.openxmlformats.org/officeDocument/2006/relationships/slide" Target="/ppt/slides/slide5.xml" Id="Ree2d390dc48e43ec" /><Relationship Type="http://schemas.openxmlformats.org/officeDocument/2006/relationships/slide" Target="/ppt/slides/slide6.xml" Id="R8e9d75d800be42b3" /><Relationship Type="http://schemas.openxmlformats.org/officeDocument/2006/relationships/slide" Target="/ppt/slides/slide7.xml" Id="R697febcac77a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2503a6243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51467e634f63" /><Relationship Type="http://schemas.openxmlformats.org/officeDocument/2006/relationships/theme" Target="/ppt/slideMasters/theme/theme1.xml" Id="R2ee48fb4ff92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d51467e634f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ef46a63f2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487f9e983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8bc29a10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fc4bb81cf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8b10d89104d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c300a24c6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78dbecebd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BRÆNDENGEN ANDREA C W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ARNE GEORG EIDE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WADO AS</a:t>
            </a:r>
          </a:p>
        </p:txBody>
      </p:sp>
    </p:spTree>
  </p:cSld>
  <p:clrMapOvr>
    <a:masterClrMapping xmlns:a="http://schemas.openxmlformats.org/drawingml/2006/main"/>
  </p:clrMapOvr>
</p:sld>
</file>