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5e2103fc4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2406031274697"/>
  </p:sldMasterIdLst>
  <p:sldIdLst>
    <p:sldId xmlns:r="http://schemas.openxmlformats.org/officeDocument/2006/relationships" id="256" r:id="R280530f4454b4f5b"/>
    <p:sldId xmlns:r="http://schemas.openxmlformats.org/officeDocument/2006/relationships" id="257" r:id="R422dd662ff874637"/>
    <p:sldId xmlns:r="http://schemas.openxmlformats.org/officeDocument/2006/relationships" id="258" r:id="R91b4937bcea34a78"/>
    <p:sldId xmlns:r="http://schemas.openxmlformats.org/officeDocument/2006/relationships" id="259" r:id="Rf993f36db1704816"/>
    <p:sldId xmlns:r="http://schemas.openxmlformats.org/officeDocument/2006/relationships" id="260" r:id="Ra5236c68ef414f05"/>
    <p:sldId xmlns:r="http://schemas.openxmlformats.org/officeDocument/2006/relationships" id="261" r:id="R730393c95a9b4167"/>
    <p:sldId xmlns:r="http://schemas.openxmlformats.org/officeDocument/2006/relationships" id="262" r:id="R1df7c4016f96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2406031274697" /><Relationship Type="http://schemas.openxmlformats.org/officeDocument/2006/relationships/slide" Target="/ppt/slides/slide1.xml" Id="R280530f4454b4f5b" /><Relationship Type="http://schemas.openxmlformats.org/officeDocument/2006/relationships/slide" Target="/ppt/slides/slide2.xml" Id="R422dd662ff874637" /><Relationship Type="http://schemas.openxmlformats.org/officeDocument/2006/relationships/slide" Target="/ppt/slides/slide3.xml" Id="R91b4937bcea34a78" /><Relationship Type="http://schemas.openxmlformats.org/officeDocument/2006/relationships/slide" Target="/ppt/slides/slide4.xml" Id="Rf993f36db1704816" /><Relationship Type="http://schemas.openxmlformats.org/officeDocument/2006/relationships/slide" Target="/ppt/slides/slide5.xml" Id="Ra5236c68ef414f05" /><Relationship Type="http://schemas.openxmlformats.org/officeDocument/2006/relationships/slide" Target="/ppt/slides/slide6.xml" Id="R730393c95a9b4167" /><Relationship Type="http://schemas.openxmlformats.org/officeDocument/2006/relationships/slide" Target="/ppt/slides/slide7.xml" Id="R1df7c4016f96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f1d8562ea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eb1914e24c15" /><Relationship Type="http://schemas.openxmlformats.org/officeDocument/2006/relationships/theme" Target="/ppt/slideMasters/theme/theme1.xml" Id="Reb65561e0700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eeb1914e2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e08cb18e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6d42aab9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fbe36cd1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c73057fc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17946e5a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581812fcc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2f350fe5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MASTER SEALING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 SEALING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16 409 091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4 413 623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 SEALING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Russervegen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925 353 868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SEALING AS</a:t>
            </a:r>
          </a:p>
        </p:txBody>
      </p:sp>
    </p:spTree>
  </p:cSld>
  <p:clrMapOvr>
    <a:masterClrMapping xmlns:a="http://schemas.openxmlformats.org/drawingml/2006/main"/>
  </p:clrMapOvr>
</p:sld>
</file>