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67acf34fc242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6e1f1bf2f24537"/>
  </p:sldMasterIdLst>
  <p:sldIdLst>
    <p:sldId xmlns:r="http://schemas.openxmlformats.org/officeDocument/2006/relationships" id="256" r:id="Red9028effeda41d5"/>
    <p:sldId xmlns:r="http://schemas.openxmlformats.org/officeDocument/2006/relationships" id="257" r:id="R9653f84aabc94495"/>
    <p:sldId xmlns:r="http://schemas.openxmlformats.org/officeDocument/2006/relationships" id="258" r:id="R8b50774ac5e14f80"/>
    <p:sldId xmlns:r="http://schemas.openxmlformats.org/officeDocument/2006/relationships" id="259" r:id="Re7f200c97b924ba4"/>
    <p:sldId xmlns:r="http://schemas.openxmlformats.org/officeDocument/2006/relationships" id="260" r:id="R6d1a1598c68f4563"/>
    <p:sldId xmlns:r="http://schemas.openxmlformats.org/officeDocument/2006/relationships" id="261" r:id="Rdfc9c7c33df444a1"/>
    <p:sldId xmlns:r="http://schemas.openxmlformats.org/officeDocument/2006/relationships" id="262" r:id="Rcdfebd5dc0b242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e1f1bf2f24537" /><Relationship Type="http://schemas.openxmlformats.org/officeDocument/2006/relationships/slide" Target="/ppt/slides/slide1.xml" Id="Red9028effeda41d5" /><Relationship Type="http://schemas.openxmlformats.org/officeDocument/2006/relationships/slide" Target="/ppt/slides/slide2.xml" Id="R9653f84aabc94495" /><Relationship Type="http://schemas.openxmlformats.org/officeDocument/2006/relationships/slide" Target="/ppt/slides/slide3.xml" Id="R8b50774ac5e14f80" /><Relationship Type="http://schemas.openxmlformats.org/officeDocument/2006/relationships/slide" Target="/ppt/slides/slide4.xml" Id="Re7f200c97b924ba4" /><Relationship Type="http://schemas.openxmlformats.org/officeDocument/2006/relationships/slide" Target="/ppt/slides/slide5.xml" Id="R6d1a1598c68f4563" /><Relationship Type="http://schemas.openxmlformats.org/officeDocument/2006/relationships/slide" Target="/ppt/slides/slide6.xml" Id="Rdfc9c7c33df444a1" /><Relationship Type="http://schemas.openxmlformats.org/officeDocument/2006/relationships/slide" Target="/ppt/slides/slide7.xml" Id="Rcdfebd5dc0b242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b3cdc73ea4d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d025f53bd4228" /><Relationship Type="http://schemas.openxmlformats.org/officeDocument/2006/relationships/theme" Target="/ppt/slideMasters/theme/theme1.xml" Id="R4040329eba87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d025f53bd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4417c19f846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a1f60bd0741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8e5d8195b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d29d65bcd42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0c74a67184a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474bd02fe4b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e0418ee454b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FUNDING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FUNDING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ULLAH WASIM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Lysåskroken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925 355 135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