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6f97e4b1a24f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5736b759694af6"/>
  </p:sldMasterIdLst>
  <p:sldIdLst>
    <p:sldId xmlns:r="http://schemas.openxmlformats.org/officeDocument/2006/relationships" id="256" r:id="R2fd0a24cf2ff4233"/>
    <p:sldId xmlns:r="http://schemas.openxmlformats.org/officeDocument/2006/relationships" id="257" r:id="Rc3b83cec6fbf4ee5"/>
    <p:sldId xmlns:r="http://schemas.openxmlformats.org/officeDocument/2006/relationships" id="258" r:id="Rf7d092d9a7d44b9b"/>
    <p:sldId xmlns:r="http://schemas.openxmlformats.org/officeDocument/2006/relationships" id="259" r:id="R71458c858eac4be9"/>
    <p:sldId xmlns:r="http://schemas.openxmlformats.org/officeDocument/2006/relationships" id="260" r:id="R70024dc84ec84190"/>
    <p:sldId xmlns:r="http://schemas.openxmlformats.org/officeDocument/2006/relationships" id="261" r:id="R8df4f068a23b4aa5"/>
    <p:sldId xmlns:r="http://schemas.openxmlformats.org/officeDocument/2006/relationships" id="262" r:id="R3378d82fe93944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736b759694af6" /><Relationship Type="http://schemas.openxmlformats.org/officeDocument/2006/relationships/slide" Target="/ppt/slides/slide1.xml" Id="R2fd0a24cf2ff4233" /><Relationship Type="http://schemas.openxmlformats.org/officeDocument/2006/relationships/slide" Target="/ppt/slides/slide2.xml" Id="Rc3b83cec6fbf4ee5" /><Relationship Type="http://schemas.openxmlformats.org/officeDocument/2006/relationships/slide" Target="/ppt/slides/slide3.xml" Id="Rf7d092d9a7d44b9b" /><Relationship Type="http://schemas.openxmlformats.org/officeDocument/2006/relationships/slide" Target="/ppt/slides/slide4.xml" Id="R71458c858eac4be9" /><Relationship Type="http://schemas.openxmlformats.org/officeDocument/2006/relationships/slide" Target="/ppt/slides/slide5.xml" Id="R70024dc84ec84190" /><Relationship Type="http://schemas.openxmlformats.org/officeDocument/2006/relationships/slide" Target="/ppt/slides/slide6.xml" Id="R8df4f068a23b4aa5" /><Relationship Type="http://schemas.openxmlformats.org/officeDocument/2006/relationships/slide" Target="/ppt/slides/slide7.xml" Id="R3378d82fe93944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9d76501dc4b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303f05a9744f6" /><Relationship Type="http://schemas.openxmlformats.org/officeDocument/2006/relationships/theme" Target="/ppt/slideMasters/theme/theme1.xml" Id="R6c627e71aadb40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3303f05a9744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705ee42db4e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15cfd1d9c43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7987042d14b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7eb85b35543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7be4039ea49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5e0622ff641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a8a1fbcc340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SHEIKH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SHEIKH HOLDINGS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−108 686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778 188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SULEMAN AMIR SHEIKH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Gåsemyrveien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925 355 747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HOLDINGS AS</a:t>
            </a:r>
          </a:p>
        </p:txBody>
      </p:sp>
    </p:spTree>
  </p:cSld>
  <p:clrMapOvr>
    <a:masterClrMapping xmlns:a="http://schemas.openxmlformats.org/drawingml/2006/main"/>
  </p:clrMapOvr>
</p:sld>
</file>