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968a7e977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8df5d540f42bb"/>
  </p:sldMasterIdLst>
  <p:sldIdLst>
    <p:sldId xmlns:r="http://schemas.openxmlformats.org/officeDocument/2006/relationships" id="256" r:id="Recd41076788d4e22"/>
    <p:sldId xmlns:r="http://schemas.openxmlformats.org/officeDocument/2006/relationships" id="257" r:id="R440b65a260a44c95"/>
    <p:sldId xmlns:r="http://schemas.openxmlformats.org/officeDocument/2006/relationships" id="258" r:id="Re3a89e9b36c94333"/>
    <p:sldId xmlns:r="http://schemas.openxmlformats.org/officeDocument/2006/relationships" id="259" r:id="R5c041d5efadf432a"/>
    <p:sldId xmlns:r="http://schemas.openxmlformats.org/officeDocument/2006/relationships" id="260" r:id="R3a4d9b649be34c51"/>
    <p:sldId xmlns:r="http://schemas.openxmlformats.org/officeDocument/2006/relationships" id="261" r:id="R47e02d32fc734f77"/>
    <p:sldId xmlns:r="http://schemas.openxmlformats.org/officeDocument/2006/relationships" id="262" r:id="R1a83d13e9c24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8df5d540f42bb" /><Relationship Type="http://schemas.openxmlformats.org/officeDocument/2006/relationships/slide" Target="/ppt/slides/slide1.xml" Id="Recd41076788d4e22" /><Relationship Type="http://schemas.openxmlformats.org/officeDocument/2006/relationships/slide" Target="/ppt/slides/slide2.xml" Id="R440b65a260a44c95" /><Relationship Type="http://schemas.openxmlformats.org/officeDocument/2006/relationships/slide" Target="/ppt/slides/slide3.xml" Id="Re3a89e9b36c94333" /><Relationship Type="http://schemas.openxmlformats.org/officeDocument/2006/relationships/slide" Target="/ppt/slides/slide4.xml" Id="R5c041d5efadf432a" /><Relationship Type="http://schemas.openxmlformats.org/officeDocument/2006/relationships/slide" Target="/ppt/slides/slide5.xml" Id="R3a4d9b649be34c51" /><Relationship Type="http://schemas.openxmlformats.org/officeDocument/2006/relationships/slide" Target="/ppt/slides/slide6.xml" Id="R47e02d32fc734f77" /><Relationship Type="http://schemas.openxmlformats.org/officeDocument/2006/relationships/slide" Target="/ppt/slides/slide7.xml" Id="R1a83d13e9c24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30ad803fe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151e200ef499c" /><Relationship Type="http://schemas.openxmlformats.org/officeDocument/2006/relationships/theme" Target="/ppt/slideMasters/theme/theme1.xml" Id="Rcba019848273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6151e200ef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75a6a0c8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eddadf85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d81e616aa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1e5fe64a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d8a0326e64c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1b4f61fc846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0d3736c6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LINDBAK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DRIFT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8 540 153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17 703 404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ONTARIO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KCL HOLDING AS  –  28,5 %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LINDBAK AS  –  28,5 %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LINDBANK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925 361 550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DRIFT AS</a:t>
            </a:r>
          </a:p>
        </p:txBody>
      </p:sp>
    </p:spTree>
  </p:cSld>
  <p:clrMapOvr>
    <a:masterClrMapping xmlns:a="http://schemas.openxmlformats.org/drawingml/2006/main"/>
  </p:clrMapOvr>
</p:sld>
</file>