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2c58eeca6c4c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9b82f31b864c9d"/>
  </p:sldMasterIdLst>
  <p:sldIdLst>
    <p:sldId xmlns:r="http://schemas.openxmlformats.org/officeDocument/2006/relationships" id="256" r:id="R771c2aff4ff54748"/>
    <p:sldId xmlns:r="http://schemas.openxmlformats.org/officeDocument/2006/relationships" id="257" r:id="R78e0046e193e47a1"/>
    <p:sldId xmlns:r="http://schemas.openxmlformats.org/officeDocument/2006/relationships" id="258" r:id="R6bdca94994644c27"/>
    <p:sldId xmlns:r="http://schemas.openxmlformats.org/officeDocument/2006/relationships" id="259" r:id="Rd6e958e45c564f82"/>
    <p:sldId xmlns:r="http://schemas.openxmlformats.org/officeDocument/2006/relationships" id="260" r:id="Rb4c0853fd8ae4cdc"/>
    <p:sldId xmlns:r="http://schemas.openxmlformats.org/officeDocument/2006/relationships" id="261" r:id="R38c1b42d0f21416a"/>
    <p:sldId xmlns:r="http://schemas.openxmlformats.org/officeDocument/2006/relationships" id="262" r:id="Re50af0fb80984c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9b82f31b864c9d" /><Relationship Type="http://schemas.openxmlformats.org/officeDocument/2006/relationships/slide" Target="/ppt/slides/slide1.xml" Id="R771c2aff4ff54748" /><Relationship Type="http://schemas.openxmlformats.org/officeDocument/2006/relationships/slide" Target="/ppt/slides/slide2.xml" Id="R78e0046e193e47a1" /><Relationship Type="http://schemas.openxmlformats.org/officeDocument/2006/relationships/slide" Target="/ppt/slides/slide3.xml" Id="R6bdca94994644c27" /><Relationship Type="http://schemas.openxmlformats.org/officeDocument/2006/relationships/slide" Target="/ppt/slides/slide4.xml" Id="Rd6e958e45c564f82" /><Relationship Type="http://schemas.openxmlformats.org/officeDocument/2006/relationships/slide" Target="/ppt/slides/slide5.xml" Id="Rb4c0853fd8ae4cdc" /><Relationship Type="http://schemas.openxmlformats.org/officeDocument/2006/relationships/slide" Target="/ppt/slides/slide6.xml" Id="R38c1b42d0f21416a" /><Relationship Type="http://schemas.openxmlformats.org/officeDocument/2006/relationships/slide" Target="/ppt/slides/slide7.xml" Id="Re50af0fb80984c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e49f20f08c46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af3964764497f" /><Relationship Type="http://schemas.openxmlformats.org/officeDocument/2006/relationships/theme" Target="/ppt/slideMasters/theme/theme1.xml" Id="R7fbf9b3696b34c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daf396476449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bc0ed4ea042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a8c6b390e4b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22477e61449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27b9d5b1144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d7cc3142b42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e61b3306c45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176687fb944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ALFANOR 20070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20070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ALFANOR 20070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20070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20070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20070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1 890 840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−79 776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194 557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211 954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20070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GAUTAM SURAJ KUMARI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20070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Billingstadåsen 31C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925 377 546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20070 AS</a:t>
            </a:r>
          </a:p>
        </p:txBody>
      </p:sp>
    </p:spTree>
  </p:cSld>
  <p:clrMapOvr>
    <a:masterClrMapping xmlns:a="http://schemas.openxmlformats.org/drawingml/2006/main"/>
  </p:clrMapOvr>
</p:sld>
</file>