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114c9175b241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3d835601db4f8c"/>
  </p:sldMasterIdLst>
  <p:sldIdLst>
    <p:sldId xmlns:r="http://schemas.openxmlformats.org/officeDocument/2006/relationships" id="256" r:id="R4c0147b5edbd4a24"/>
    <p:sldId xmlns:r="http://schemas.openxmlformats.org/officeDocument/2006/relationships" id="257" r:id="Raa4efdd84d8a4d1f"/>
    <p:sldId xmlns:r="http://schemas.openxmlformats.org/officeDocument/2006/relationships" id="258" r:id="Rc38f3fb81db74ba3"/>
    <p:sldId xmlns:r="http://schemas.openxmlformats.org/officeDocument/2006/relationships" id="259" r:id="R91865de8e5c7491a"/>
    <p:sldId xmlns:r="http://schemas.openxmlformats.org/officeDocument/2006/relationships" id="260" r:id="Rc91ded64ef7b49f2"/>
    <p:sldId xmlns:r="http://schemas.openxmlformats.org/officeDocument/2006/relationships" id="261" r:id="R2a27597a4ef1453c"/>
    <p:sldId xmlns:r="http://schemas.openxmlformats.org/officeDocument/2006/relationships" id="262" r:id="R60f8a9bd966746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d835601db4f8c" /><Relationship Type="http://schemas.openxmlformats.org/officeDocument/2006/relationships/slide" Target="/ppt/slides/slide1.xml" Id="R4c0147b5edbd4a24" /><Relationship Type="http://schemas.openxmlformats.org/officeDocument/2006/relationships/slide" Target="/ppt/slides/slide2.xml" Id="Raa4efdd84d8a4d1f" /><Relationship Type="http://schemas.openxmlformats.org/officeDocument/2006/relationships/slide" Target="/ppt/slides/slide3.xml" Id="Rc38f3fb81db74ba3" /><Relationship Type="http://schemas.openxmlformats.org/officeDocument/2006/relationships/slide" Target="/ppt/slides/slide4.xml" Id="R91865de8e5c7491a" /><Relationship Type="http://schemas.openxmlformats.org/officeDocument/2006/relationships/slide" Target="/ppt/slides/slide5.xml" Id="Rc91ded64ef7b49f2" /><Relationship Type="http://schemas.openxmlformats.org/officeDocument/2006/relationships/slide" Target="/ppt/slides/slide6.xml" Id="R2a27597a4ef1453c" /><Relationship Type="http://schemas.openxmlformats.org/officeDocument/2006/relationships/slide" Target="/ppt/slides/slide7.xml" Id="R60f8a9bd966746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ec439cef840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a8bc9849d494e" /><Relationship Type="http://schemas.openxmlformats.org/officeDocument/2006/relationships/theme" Target="/ppt/slideMasters/theme/theme1.xml" Id="Re9d61789012440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3a8bc9849d49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14c0e14f34a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eaa541f234b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b792bac014e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51ee68d044d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af837017743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a37e1b21c44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eb11b64c14b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ROCKET FUEL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ROCKET FUEL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ROCKET FUEL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ROCKET FUEL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ROCKET FUEL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ROCKET FUEL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697 406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115 686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2 523 687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3 804 442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ROCKET FUEL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ANDRE ØDEGÅRD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ROCKET FUEL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1606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925 383 937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ROCKET FUEL AS</a:t>
            </a:r>
          </a:p>
        </p:txBody>
      </p:sp>
    </p:spTree>
  </p:cSld>
  <p:clrMapOvr>
    <a:masterClrMapping xmlns:a="http://schemas.openxmlformats.org/drawingml/2006/main"/>
  </p:clrMapOvr>
</p:sld>
</file>