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e23419297f4e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97277260e44127"/>
  </p:sldMasterIdLst>
  <p:sldIdLst>
    <p:sldId xmlns:r="http://schemas.openxmlformats.org/officeDocument/2006/relationships" id="256" r:id="R121d2a276a8849fa"/>
    <p:sldId xmlns:r="http://schemas.openxmlformats.org/officeDocument/2006/relationships" id="257" r:id="R992285233f8844b0"/>
    <p:sldId xmlns:r="http://schemas.openxmlformats.org/officeDocument/2006/relationships" id="258" r:id="Rdfa737117ac24255"/>
    <p:sldId xmlns:r="http://schemas.openxmlformats.org/officeDocument/2006/relationships" id="259" r:id="R9fd018a23aff4037"/>
    <p:sldId xmlns:r="http://schemas.openxmlformats.org/officeDocument/2006/relationships" id="260" r:id="R1418d7554bdd4335"/>
    <p:sldId xmlns:r="http://schemas.openxmlformats.org/officeDocument/2006/relationships" id="261" r:id="R6e4fe5daab4e485b"/>
    <p:sldId xmlns:r="http://schemas.openxmlformats.org/officeDocument/2006/relationships" id="262" r:id="R30b03f8a888d46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97277260e44127" /><Relationship Type="http://schemas.openxmlformats.org/officeDocument/2006/relationships/slide" Target="/ppt/slides/slide1.xml" Id="R121d2a276a8849fa" /><Relationship Type="http://schemas.openxmlformats.org/officeDocument/2006/relationships/slide" Target="/ppt/slides/slide2.xml" Id="R992285233f8844b0" /><Relationship Type="http://schemas.openxmlformats.org/officeDocument/2006/relationships/slide" Target="/ppt/slides/slide3.xml" Id="Rdfa737117ac24255" /><Relationship Type="http://schemas.openxmlformats.org/officeDocument/2006/relationships/slide" Target="/ppt/slides/slide4.xml" Id="R9fd018a23aff4037" /><Relationship Type="http://schemas.openxmlformats.org/officeDocument/2006/relationships/slide" Target="/ppt/slides/slide5.xml" Id="R1418d7554bdd4335" /><Relationship Type="http://schemas.openxmlformats.org/officeDocument/2006/relationships/slide" Target="/ppt/slides/slide6.xml" Id="R6e4fe5daab4e485b" /><Relationship Type="http://schemas.openxmlformats.org/officeDocument/2006/relationships/slide" Target="/ppt/slides/slide7.xml" Id="R30b03f8a888d46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c8ac0b4d1641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058d95cbd4bcb" /><Relationship Type="http://schemas.openxmlformats.org/officeDocument/2006/relationships/theme" Target="/ppt/slideMasters/theme/theme1.xml" Id="R8bf8a0b5688143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1058d95cbd4b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d3c03cad442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e90d9ab2742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8d01896b648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a7065ec0846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aa96b592543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85117c39e41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c8bc882d648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MUSLAND HOLDING AS ble etablert [år] og holder til i Uskedalen.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1 281 250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659 609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10 592 884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17 275 908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27 444 050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CARES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JOFI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Børnes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5463 Uskedalen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925 384 771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MUSLAND HOLDING AS</a:t>
            </a:r>
          </a:p>
        </p:txBody>
      </p:sp>
    </p:spTree>
  </p:cSld>
  <p:clrMapOvr>
    <a:masterClrMapping xmlns:a="http://schemas.openxmlformats.org/drawingml/2006/main"/>
  </p:clrMapOvr>
</p:sld>
</file>