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2576858ef3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d2c39f6984e54"/>
  </p:sldMasterIdLst>
  <p:sldIdLst>
    <p:sldId xmlns:r="http://schemas.openxmlformats.org/officeDocument/2006/relationships" id="256" r:id="Rb08562f274564d6d"/>
    <p:sldId xmlns:r="http://schemas.openxmlformats.org/officeDocument/2006/relationships" id="257" r:id="R4d4992d104734b9b"/>
    <p:sldId xmlns:r="http://schemas.openxmlformats.org/officeDocument/2006/relationships" id="258" r:id="R2c6d2f5c09d54b7a"/>
    <p:sldId xmlns:r="http://schemas.openxmlformats.org/officeDocument/2006/relationships" id="259" r:id="Rc547842ebbc2474f"/>
    <p:sldId xmlns:r="http://schemas.openxmlformats.org/officeDocument/2006/relationships" id="260" r:id="R96742390496540e4"/>
    <p:sldId xmlns:r="http://schemas.openxmlformats.org/officeDocument/2006/relationships" id="261" r:id="Rc5ee25498a704887"/>
    <p:sldId xmlns:r="http://schemas.openxmlformats.org/officeDocument/2006/relationships" id="262" r:id="R36685c390066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d2c39f6984e54" /><Relationship Type="http://schemas.openxmlformats.org/officeDocument/2006/relationships/slide" Target="/ppt/slides/slide1.xml" Id="Rb08562f274564d6d" /><Relationship Type="http://schemas.openxmlformats.org/officeDocument/2006/relationships/slide" Target="/ppt/slides/slide2.xml" Id="R4d4992d104734b9b" /><Relationship Type="http://schemas.openxmlformats.org/officeDocument/2006/relationships/slide" Target="/ppt/slides/slide3.xml" Id="R2c6d2f5c09d54b7a" /><Relationship Type="http://schemas.openxmlformats.org/officeDocument/2006/relationships/slide" Target="/ppt/slides/slide4.xml" Id="Rc547842ebbc2474f" /><Relationship Type="http://schemas.openxmlformats.org/officeDocument/2006/relationships/slide" Target="/ppt/slides/slide5.xml" Id="R96742390496540e4" /><Relationship Type="http://schemas.openxmlformats.org/officeDocument/2006/relationships/slide" Target="/ppt/slides/slide6.xml" Id="Rc5ee25498a704887" /><Relationship Type="http://schemas.openxmlformats.org/officeDocument/2006/relationships/slide" Target="/ppt/slides/slide7.xml" Id="R36685c390066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f6732947e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ef9107f1b4b68" /><Relationship Type="http://schemas.openxmlformats.org/officeDocument/2006/relationships/theme" Target="/ppt/slideMasters/theme/theme1.xml" Id="Ra630c8491ba3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ef9107f1b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84ad5ca1e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ada93ba3a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3529f0f4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575db16e9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a58ea8bbd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f6119db0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3d8b33c1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MUSLAND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MUSLAND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MUSLAND MASKIN AS ble etablert [år] og holder til i Uskedalen.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MUSLAND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MUSLAND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MUSLAND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67 830 991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16 071 426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12 491 399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11 114 428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34 082 858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MUSLAND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MUSLAND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Børnes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5463 Uskedalen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925 384 836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MUSLAND MASKIN AS</a:t>
            </a:r>
          </a:p>
        </p:txBody>
      </p:sp>
    </p:spTree>
  </p:cSld>
  <p:clrMapOvr>
    <a:masterClrMapping xmlns:a="http://schemas.openxmlformats.org/drawingml/2006/main"/>
  </p:clrMapOvr>
</p:sld>
</file>