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ae8b7b4dfc4b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31512e24444489"/>
  </p:sldMasterIdLst>
  <p:sldIdLst>
    <p:sldId xmlns:r="http://schemas.openxmlformats.org/officeDocument/2006/relationships" id="256" r:id="R08ba3755dd7f4f17"/>
    <p:sldId xmlns:r="http://schemas.openxmlformats.org/officeDocument/2006/relationships" id="257" r:id="R355d67b94a18490c"/>
    <p:sldId xmlns:r="http://schemas.openxmlformats.org/officeDocument/2006/relationships" id="258" r:id="R482d3a29c05a4e7e"/>
    <p:sldId xmlns:r="http://schemas.openxmlformats.org/officeDocument/2006/relationships" id="259" r:id="R47cc3262f1e04e7d"/>
    <p:sldId xmlns:r="http://schemas.openxmlformats.org/officeDocument/2006/relationships" id="260" r:id="R2477c9f9067c437d"/>
    <p:sldId xmlns:r="http://schemas.openxmlformats.org/officeDocument/2006/relationships" id="261" r:id="Rc5f9e72b9c2b4bb1"/>
    <p:sldId xmlns:r="http://schemas.openxmlformats.org/officeDocument/2006/relationships" id="262" r:id="Radf381ffd64e42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31512e24444489" /><Relationship Type="http://schemas.openxmlformats.org/officeDocument/2006/relationships/slide" Target="/ppt/slides/slide1.xml" Id="R08ba3755dd7f4f17" /><Relationship Type="http://schemas.openxmlformats.org/officeDocument/2006/relationships/slide" Target="/ppt/slides/slide2.xml" Id="R355d67b94a18490c" /><Relationship Type="http://schemas.openxmlformats.org/officeDocument/2006/relationships/slide" Target="/ppt/slides/slide3.xml" Id="R482d3a29c05a4e7e" /><Relationship Type="http://schemas.openxmlformats.org/officeDocument/2006/relationships/slide" Target="/ppt/slides/slide4.xml" Id="R47cc3262f1e04e7d" /><Relationship Type="http://schemas.openxmlformats.org/officeDocument/2006/relationships/slide" Target="/ppt/slides/slide5.xml" Id="R2477c9f9067c437d" /><Relationship Type="http://schemas.openxmlformats.org/officeDocument/2006/relationships/slide" Target="/ppt/slides/slide6.xml" Id="Rc5f9e72b9c2b4bb1" /><Relationship Type="http://schemas.openxmlformats.org/officeDocument/2006/relationships/slide" Target="/ppt/slides/slide7.xml" Id="Radf381ffd64e42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71cab28bc48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7bdfae5ea4d21" /><Relationship Type="http://schemas.openxmlformats.org/officeDocument/2006/relationships/theme" Target="/ppt/slideMasters/theme/theme1.xml" Id="R6b8842db7def43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c7bdfae5ea4d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ab5b4e42c4b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82d5ae15d4d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6c3dabf094e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2b9cdc25341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31b15993f45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864b3c1f341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f8eaec0b643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BJÅLID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BJÅLID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BJÅLID HOLDING AS ble etablert [år] og holder til i Rauland.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BJÅLID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BJÅLID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BJÅLID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−22 251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32 569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BJÅLID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BJÅLID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BJÅLID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Raulandsvegen 1697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3864 Rauland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925 385 182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BJÅLID HOLDING AS</a:t>
            </a:r>
          </a:p>
        </p:txBody>
      </p:sp>
    </p:spTree>
  </p:cSld>
  <p:clrMapOvr>
    <a:masterClrMapping xmlns:a="http://schemas.openxmlformats.org/drawingml/2006/main"/>
  </p:clrMapOvr>
</p:sld>
</file>