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c2a8f37b7342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94bf972986408b"/>
  </p:sldMasterIdLst>
  <p:sldIdLst>
    <p:sldId xmlns:r="http://schemas.openxmlformats.org/officeDocument/2006/relationships" id="256" r:id="Rc1c8b7a8afd5404f"/>
    <p:sldId xmlns:r="http://schemas.openxmlformats.org/officeDocument/2006/relationships" id="257" r:id="Rf337d594bce24788"/>
    <p:sldId xmlns:r="http://schemas.openxmlformats.org/officeDocument/2006/relationships" id="258" r:id="R0e3cc7fda04b4073"/>
    <p:sldId xmlns:r="http://schemas.openxmlformats.org/officeDocument/2006/relationships" id="259" r:id="R2346dbcd6e354b6f"/>
    <p:sldId xmlns:r="http://schemas.openxmlformats.org/officeDocument/2006/relationships" id="260" r:id="R3c62ecc39464498c"/>
    <p:sldId xmlns:r="http://schemas.openxmlformats.org/officeDocument/2006/relationships" id="261" r:id="R9790b2ee798847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94bf972986408b" /><Relationship Type="http://schemas.openxmlformats.org/officeDocument/2006/relationships/slide" Target="/ppt/slides/slide1.xml" Id="Rc1c8b7a8afd5404f" /><Relationship Type="http://schemas.openxmlformats.org/officeDocument/2006/relationships/slide" Target="/ppt/slides/slide2.xml" Id="Rf337d594bce24788" /><Relationship Type="http://schemas.openxmlformats.org/officeDocument/2006/relationships/slide" Target="/ppt/slides/slide3.xml" Id="R0e3cc7fda04b4073" /><Relationship Type="http://schemas.openxmlformats.org/officeDocument/2006/relationships/slide" Target="/ppt/slides/slide4.xml" Id="R2346dbcd6e354b6f" /><Relationship Type="http://schemas.openxmlformats.org/officeDocument/2006/relationships/slide" Target="/ppt/slides/slide5.xml" Id="R3c62ecc39464498c" /><Relationship Type="http://schemas.openxmlformats.org/officeDocument/2006/relationships/slide" Target="/ppt/slides/slide6.xml" Id="R9790b2ee798847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550ffb929945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d50e76f3844f4" /><Relationship Type="http://schemas.openxmlformats.org/officeDocument/2006/relationships/theme" Target="/ppt/slideMasters/theme/theme1.xml" Id="R2b036cd8734847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5d50e76f3844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c525aadff4d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27e7ff73544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94fca29cd4e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8ea6bdd2a46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d4fc96fdb46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3075d97ac47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UTHUSLIENS REGNSKAP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UTHUSLIENS REGNSKAP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UTHUSLIENS REGNSKAP ANS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UTHUSLIENS REGNSKAP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UTHUSLIENS REGNSKAP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UTHUSLIENS REGNSKAP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1 150 493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94 268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UTHUSLIENS REGNSKAP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Fjellstuveien 13E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925 392 030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UTHUSLIENS REGNSKAP ANS</a:t>
            </a:r>
          </a:p>
        </p:txBody>
      </p:sp>
    </p:spTree>
  </p:cSld>
  <p:clrMapOvr>
    <a:masterClrMapping xmlns:a="http://schemas.openxmlformats.org/drawingml/2006/main"/>
  </p:clrMapOvr>
</p:sld>
</file>