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0e71e3906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f8c66b3bc4e41"/>
  </p:sldMasterIdLst>
  <p:sldIdLst>
    <p:sldId xmlns:r="http://schemas.openxmlformats.org/officeDocument/2006/relationships" id="256" r:id="R8aeae77e98954ac2"/>
    <p:sldId xmlns:r="http://schemas.openxmlformats.org/officeDocument/2006/relationships" id="257" r:id="Rbb8c0aa47f4c4fa9"/>
    <p:sldId xmlns:r="http://schemas.openxmlformats.org/officeDocument/2006/relationships" id="258" r:id="Re6f3efb0ffc047e6"/>
    <p:sldId xmlns:r="http://schemas.openxmlformats.org/officeDocument/2006/relationships" id="259" r:id="R250dd1adac734b81"/>
    <p:sldId xmlns:r="http://schemas.openxmlformats.org/officeDocument/2006/relationships" id="260" r:id="R0e09c85450754a1b"/>
    <p:sldId xmlns:r="http://schemas.openxmlformats.org/officeDocument/2006/relationships" id="261" r:id="R71ddde20ab4143c8"/>
    <p:sldId xmlns:r="http://schemas.openxmlformats.org/officeDocument/2006/relationships" id="262" r:id="R7700f942a4e8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f8c66b3bc4e41" /><Relationship Type="http://schemas.openxmlformats.org/officeDocument/2006/relationships/slide" Target="/ppt/slides/slide1.xml" Id="R8aeae77e98954ac2" /><Relationship Type="http://schemas.openxmlformats.org/officeDocument/2006/relationships/slide" Target="/ppt/slides/slide2.xml" Id="Rbb8c0aa47f4c4fa9" /><Relationship Type="http://schemas.openxmlformats.org/officeDocument/2006/relationships/slide" Target="/ppt/slides/slide3.xml" Id="Re6f3efb0ffc047e6" /><Relationship Type="http://schemas.openxmlformats.org/officeDocument/2006/relationships/slide" Target="/ppt/slides/slide4.xml" Id="R250dd1adac734b81" /><Relationship Type="http://schemas.openxmlformats.org/officeDocument/2006/relationships/slide" Target="/ppt/slides/slide5.xml" Id="R0e09c85450754a1b" /><Relationship Type="http://schemas.openxmlformats.org/officeDocument/2006/relationships/slide" Target="/ppt/slides/slide6.xml" Id="R71ddde20ab4143c8" /><Relationship Type="http://schemas.openxmlformats.org/officeDocument/2006/relationships/slide" Target="/ppt/slides/slide7.xml" Id="R7700f942a4e8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91352eb8f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d5b528c14a7b" /><Relationship Type="http://schemas.openxmlformats.org/officeDocument/2006/relationships/theme" Target="/ppt/slideMasters/theme/theme1.xml" Id="R4350f3053488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7d5b528c1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f5e080d5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dd38fd7b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61501992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bfda5b6b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ce598666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fc03f375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f2ed9562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ELTOFT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ELTOFT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ELTOFT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925 393 282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ELTOFT AS</a:t>
            </a:r>
          </a:p>
        </p:txBody>
      </p:sp>
    </p:spTree>
  </p:cSld>
  <p:clrMapOvr>
    <a:masterClrMapping xmlns:a="http://schemas.openxmlformats.org/drawingml/2006/main"/>
  </p:clrMapOvr>
</p:sld>
</file>