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1286e1868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1809f3ca944ab"/>
  </p:sldMasterIdLst>
  <p:sldIdLst>
    <p:sldId xmlns:r="http://schemas.openxmlformats.org/officeDocument/2006/relationships" id="256" r:id="R2bd5d71eb4e04e2e"/>
    <p:sldId xmlns:r="http://schemas.openxmlformats.org/officeDocument/2006/relationships" id="257" r:id="Reb701db73bcf4f59"/>
    <p:sldId xmlns:r="http://schemas.openxmlformats.org/officeDocument/2006/relationships" id="258" r:id="R7bc7a8be2be34abd"/>
    <p:sldId xmlns:r="http://schemas.openxmlformats.org/officeDocument/2006/relationships" id="259" r:id="R529b77a620fd4037"/>
    <p:sldId xmlns:r="http://schemas.openxmlformats.org/officeDocument/2006/relationships" id="260" r:id="Rb07a52bd28ee4269"/>
    <p:sldId xmlns:r="http://schemas.openxmlformats.org/officeDocument/2006/relationships" id="261" r:id="R0032d418610b4c96"/>
    <p:sldId xmlns:r="http://schemas.openxmlformats.org/officeDocument/2006/relationships" id="262" r:id="R8c1765defe1f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1809f3ca944ab" /><Relationship Type="http://schemas.openxmlformats.org/officeDocument/2006/relationships/slide" Target="/ppt/slides/slide1.xml" Id="R2bd5d71eb4e04e2e" /><Relationship Type="http://schemas.openxmlformats.org/officeDocument/2006/relationships/slide" Target="/ppt/slides/slide2.xml" Id="Reb701db73bcf4f59" /><Relationship Type="http://schemas.openxmlformats.org/officeDocument/2006/relationships/slide" Target="/ppt/slides/slide3.xml" Id="R7bc7a8be2be34abd" /><Relationship Type="http://schemas.openxmlformats.org/officeDocument/2006/relationships/slide" Target="/ppt/slides/slide4.xml" Id="R529b77a620fd4037" /><Relationship Type="http://schemas.openxmlformats.org/officeDocument/2006/relationships/slide" Target="/ppt/slides/slide5.xml" Id="Rb07a52bd28ee4269" /><Relationship Type="http://schemas.openxmlformats.org/officeDocument/2006/relationships/slide" Target="/ppt/slides/slide6.xml" Id="R0032d418610b4c96" /><Relationship Type="http://schemas.openxmlformats.org/officeDocument/2006/relationships/slide" Target="/ppt/slides/slide7.xml" Id="R8c1765defe1f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650e0bbf6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50b7503744ba" /><Relationship Type="http://schemas.openxmlformats.org/officeDocument/2006/relationships/theme" Target="/ppt/slideMasters/theme/theme1.xml" Id="Ra38a092f479c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450b75037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dfdcd2d0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df0f700af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90812e36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c5aa7041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d59003cc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38a00a4a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811ce8d7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KÅSA HOLDING AS ble etablert [år] og holder til i Åmotsdal.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6 844 214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KÅSA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Tore Kåsa, Åmotsdalsvegen 1569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3844 Åmotsdal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925 400 939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HOLDING AS</a:t>
            </a:r>
          </a:p>
        </p:txBody>
      </p:sp>
    </p:spTree>
  </p:cSld>
  <p:clrMapOvr>
    <a:masterClrMapping xmlns:a="http://schemas.openxmlformats.org/drawingml/2006/main"/>
  </p:clrMapOvr>
</p:sld>
</file>